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1"/>
  </p:sldMasterIdLst>
  <p:sldIdLst>
    <p:sldId id="256" r:id="rId2"/>
    <p:sldId id="258" r:id="rId3"/>
    <p:sldId id="267" r:id="rId4"/>
    <p:sldId id="259" r:id="rId5"/>
    <p:sldId id="266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C9A96F-3BB2-4AC3-9004-CD70D8B7BC71}" v="696" dt="2022-01-08T10:06:42.358"/>
    <p1510:client id="{116046BB-DCFA-EE48-FEC6-5DA74393B24F}" v="507" dt="2022-01-11T13:57:38.331"/>
    <p1510:client id="{389C1EE7-4B43-2F28-91EF-057F4CBBFB7E}" v="4" dt="2022-01-08T09:51:10.554"/>
    <p1510:client id="{50315212-9212-C64C-D292-7C0534C56ED2}" v="9" dt="2022-01-11T13:28:05.277"/>
    <p1510:client id="{503921C5-C314-C5FD-FFBD-03F8449E325B}" v="290" dt="2022-01-11T14:07:39.002"/>
    <p1510:client id="{8B90DB1E-1EE0-FEFB-65E2-E937F3F0C129}" v="135" dt="2022-01-08T08:13:56.967"/>
    <p1510:client id="{8CF29388-50F7-D080-34FD-4A6FE972A77C}" v="1" dt="2022-01-11T13:00:40.645"/>
    <p1510:client id="{8DDCCAAE-A2BF-3DF7-E5FB-6DC506B4091F}" v="23" dt="2022-01-11T14:22:08.182"/>
    <p1510:client id="{B9820C6B-80EA-CE27-0527-22736C81A4DF}" v="10" dt="2022-01-11T13:57:30.996"/>
    <p1510:client id="{E8F7AC94-5C53-DABE-E278-616FD891A14F}" v="9" dt="2022-01-08T07:19:54.481"/>
    <p1510:client id="{F203E93C-72AF-3A39-A6DA-CF838BC06F41}" v="33" dt="2022-01-08T10:58:43.2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5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 SRIHARI MOORTHY - [CB.EN.U4CCE20060]" userId="S::cb.en.u4cce20060@cb.students.amrita.edu::932b89b5-0176-4e71-8258-3b2ac24b1c81" providerId="AD" clId="Web-{F203E93C-72AF-3A39-A6DA-CF838BC06F41}"/>
    <pc:docChg chg="modSld">
      <pc:chgData name="V SRIHARI MOORTHY - [CB.EN.U4CCE20060]" userId="S::cb.en.u4cce20060@cb.students.amrita.edu::932b89b5-0176-4e71-8258-3b2ac24b1c81" providerId="AD" clId="Web-{F203E93C-72AF-3A39-A6DA-CF838BC06F41}" dt="2022-01-08T10:58:41.968" v="14" actId="20577"/>
      <pc:docMkLst>
        <pc:docMk/>
      </pc:docMkLst>
      <pc:sldChg chg="modSp">
        <pc:chgData name="V SRIHARI MOORTHY - [CB.EN.U4CCE20060]" userId="S::cb.en.u4cce20060@cb.students.amrita.edu::932b89b5-0176-4e71-8258-3b2ac24b1c81" providerId="AD" clId="Web-{F203E93C-72AF-3A39-A6DA-CF838BC06F41}" dt="2022-01-08T10:58:41.968" v="14" actId="20577"/>
        <pc:sldMkLst>
          <pc:docMk/>
          <pc:sldMk cId="2571706843" sldId="257"/>
        </pc:sldMkLst>
        <pc:spChg chg="mod">
          <ac:chgData name="V SRIHARI MOORTHY - [CB.EN.U4CCE20060]" userId="S::cb.en.u4cce20060@cb.students.amrita.edu::932b89b5-0176-4e71-8258-3b2ac24b1c81" providerId="AD" clId="Web-{F203E93C-72AF-3A39-A6DA-CF838BC06F41}" dt="2022-01-08T10:58:41.968" v="14" actId="20577"/>
          <ac:spMkLst>
            <pc:docMk/>
            <pc:sldMk cId="2571706843" sldId="257"/>
            <ac:spMk id="4" creationId="{A86FC4FF-0420-4088-9001-94B2B1366272}"/>
          </ac:spMkLst>
        </pc:spChg>
      </pc:sldChg>
    </pc:docChg>
  </pc:docChgLst>
  <pc:docChgLst>
    <pc:chgData name="V SRIHARI MOORTHY - [CB.EN.U4CCE20060]" userId="S::cb.en.u4cce20060@cb.students.amrita.edu::932b89b5-0176-4e71-8258-3b2ac24b1c81" providerId="AD" clId="Web-{E8F7AC94-5C53-DABE-E278-616FD891A14F}"/>
    <pc:docChg chg="modSld">
      <pc:chgData name="V SRIHARI MOORTHY - [CB.EN.U4CCE20060]" userId="S::cb.en.u4cce20060@cb.students.amrita.edu::932b89b5-0176-4e71-8258-3b2ac24b1c81" providerId="AD" clId="Web-{E8F7AC94-5C53-DABE-E278-616FD891A14F}" dt="2022-01-08T07:19:54.481" v="6" actId="20577"/>
      <pc:docMkLst>
        <pc:docMk/>
      </pc:docMkLst>
      <pc:sldChg chg="modSp">
        <pc:chgData name="V SRIHARI MOORTHY - [CB.EN.U4CCE20060]" userId="S::cb.en.u4cce20060@cb.students.amrita.edu::932b89b5-0176-4e71-8258-3b2ac24b1c81" providerId="AD" clId="Web-{E8F7AC94-5C53-DABE-E278-616FD891A14F}" dt="2022-01-08T07:17:45.009" v="1" actId="20577"/>
        <pc:sldMkLst>
          <pc:docMk/>
          <pc:sldMk cId="2571706843" sldId="257"/>
        </pc:sldMkLst>
        <pc:spChg chg="mod">
          <ac:chgData name="V SRIHARI MOORTHY - [CB.EN.U4CCE20060]" userId="S::cb.en.u4cce20060@cb.students.amrita.edu::932b89b5-0176-4e71-8258-3b2ac24b1c81" providerId="AD" clId="Web-{E8F7AC94-5C53-DABE-E278-616FD891A14F}" dt="2022-01-08T07:17:45.009" v="1" actId="20577"/>
          <ac:spMkLst>
            <pc:docMk/>
            <pc:sldMk cId="2571706843" sldId="257"/>
            <ac:spMk id="4" creationId="{A86FC4FF-0420-4088-9001-94B2B1366272}"/>
          </ac:spMkLst>
        </pc:spChg>
      </pc:sldChg>
      <pc:sldChg chg="modSp">
        <pc:chgData name="V SRIHARI MOORTHY - [CB.EN.U4CCE20060]" userId="S::cb.en.u4cce20060@cb.students.amrita.edu::932b89b5-0176-4e71-8258-3b2ac24b1c81" providerId="AD" clId="Web-{E8F7AC94-5C53-DABE-E278-616FD891A14F}" dt="2022-01-08T07:19:54.481" v="6" actId="20577"/>
        <pc:sldMkLst>
          <pc:docMk/>
          <pc:sldMk cId="948537333" sldId="264"/>
        </pc:sldMkLst>
        <pc:spChg chg="mod">
          <ac:chgData name="V SRIHARI MOORTHY - [CB.EN.U4CCE20060]" userId="S::cb.en.u4cce20060@cb.students.amrita.edu::932b89b5-0176-4e71-8258-3b2ac24b1c81" providerId="AD" clId="Web-{E8F7AC94-5C53-DABE-E278-616FD891A14F}" dt="2022-01-08T07:19:54.481" v="6" actId="20577"/>
          <ac:spMkLst>
            <pc:docMk/>
            <pc:sldMk cId="948537333" sldId="264"/>
            <ac:spMk id="3" creationId="{303B5C5C-7046-4518-A009-3E408C304439}"/>
          </ac:spMkLst>
        </pc:spChg>
      </pc:sldChg>
    </pc:docChg>
  </pc:docChgLst>
  <pc:docChgLst>
    <pc:chgData name="P G Mukund - [CB.EN.U4CCE20034]" userId="S::cb.en.u4cce20034@cb.students.amrita.edu::45f1317f-1206-4897-9bca-5c0e7df3ce5c" providerId="AD" clId="Web-{08C9A96F-3BB2-4AC3-9004-CD70D8B7BC71}"/>
    <pc:docChg chg="addSld delSld modSld addMainMaster delMainMaster">
      <pc:chgData name="P G Mukund - [CB.EN.U4CCE20034]" userId="S::cb.en.u4cce20034@cb.students.amrita.edu::45f1317f-1206-4897-9bca-5c0e7df3ce5c" providerId="AD" clId="Web-{08C9A96F-3BB2-4AC3-9004-CD70D8B7BC71}" dt="2022-01-08T10:06:42.358" v="682" actId="1076"/>
      <pc:docMkLst>
        <pc:docMk/>
      </pc:docMkLst>
      <pc:sldChg chg="addSp delSp modSp mod setBg modClrScheme chgLayout">
        <pc:chgData name="P G Mukund - [CB.EN.U4CCE20034]" userId="S::cb.en.u4cce20034@cb.students.amrita.edu::45f1317f-1206-4897-9bca-5c0e7df3ce5c" providerId="AD" clId="Web-{08C9A96F-3BB2-4AC3-9004-CD70D8B7BC71}" dt="2022-01-08T06:42:21.361" v="159" actId="14100"/>
        <pc:sldMkLst>
          <pc:docMk/>
          <pc:sldMk cId="109857222" sldId="256"/>
        </pc:sldMkLst>
        <pc:spChg chg="mod">
          <ac:chgData name="P G Mukund - [CB.EN.U4CCE20034]" userId="S::cb.en.u4cce20034@cb.students.amrita.edu::45f1317f-1206-4897-9bca-5c0e7df3ce5c" providerId="AD" clId="Web-{08C9A96F-3BB2-4AC3-9004-CD70D8B7BC71}" dt="2022-01-08T06:33:36.461" v="55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P G Mukund - [CB.EN.U4CCE20034]" userId="S::cb.en.u4cce20034@cb.students.amrita.edu::45f1317f-1206-4897-9bca-5c0e7df3ce5c" providerId="AD" clId="Web-{08C9A96F-3BB2-4AC3-9004-CD70D8B7BC71}" dt="2022-01-08T06:34:38.697" v="95" actId="2057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06:33:36.461" v="55"/>
          <ac:spMkLst>
            <pc:docMk/>
            <pc:sldMk cId="109857222" sldId="256"/>
            <ac:spMk id="9" creationId="{75955B3A-C08D-43E6-ABEF-A4F616FB682B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06:33:36.461" v="55"/>
          <ac:spMkLst>
            <pc:docMk/>
            <pc:sldMk cId="109857222" sldId="256"/>
            <ac:spMk id="11" creationId="{C719694A-8B4E-4127-9C08-9B8F39B6F284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06:33:36.461" v="55"/>
          <ac:spMkLst>
            <pc:docMk/>
            <pc:sldMk cId="109857222" sldId="256"/>
            <ac:spMk id="13" creationId="{353E47F1-23BD-4D2B-B2D2-9087A6BE4457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06:33:36.461" v="55"/>
          <ac:spMkLst>
            <pc:docMk/>
            <pc:sldMk cId="109857222" sldId="256"/>
            <ac:spMk id="15" creationId="{7CCF52BC-59A6-4707-9A65-C8109F8E55D1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6:33:36.461" v="55"/>
          <ac:spMkLst>
            <pc:docMk/>
            <pc:sldMk cId="109857222" sldId="256"/>
            <ac:spMk id="24" creationId="{F341B9C2-0FBF-4B4B-A902-1AFFD384E700}"/>
          </ac:spMkLst>
        </pc:spChg>
        <pc:grpChg chg="add">
          <ac:chgData name="P G Mukund - [CB.EN.U4CCE20034]" userId="S::cb.en.u4cce20034@cb.students.amrita.edu::45f1317f-1206-4897-9bca-5c0e7df3ce5c" providerId="AD" clId="Web-{08C9A96F-3BB2-4AC3-9004-CD70D8B7BC71}" dt="2022-01-08T06:33:36.461" v="55"/>
          <ac:grpSpMkLst>
            <pc:docMk/>
            <pc:sldMk cId="109857222" sldId="256"/>
            <ac:grpSpMk id="26" creationId="{A4CE093B-B8CB-40B0-9E0D-B2EC39FF727F}"/>
          </ac:grpSpMkLst>
        </pc:grpChg>
        <pc:picChg chg="add mod">
          <ac:chgData name="P G Mukund - [CB.EN.U4CCE20034]" userId="S::cb.en.u4cce20034@cb.students.amrita.edu::45f1317f-1206-4897-9bca-5c0e7df3ce5c" providerId="AD" clId="Web-{08C9A96F-3BB2-4AC3-9004-CD70D8B7BC71}" dt="2022-01-08T06:42:21.361" v="159" actId="14100"/>
          <ac:picMkLst>
            <pc:docMk/>
            <pc:sldMk cId="109857222" sldId="256"/>
            <ac:picMk id="4" creationId="{0F18A6C5-555A-4210-9444-F1FF6D09B15A}"/>
          </ac:picMkLst>
        </pc:picChg>
        <pc:cxnChg chg="add del">
          <ac:chgData name="P G Mukund - [CB.EN.U4CCE20034]" userId="S::cb.en.u4cce20034@cb.students.amrita.edu::45f1317f-1206-4897-9bca-5c0e7df3ce5c" providerId="AD" clId="Web-{08C9A96F-3BB2-4AC3-9004-CD70D8B7BC71}" dt="2022-01-08T06:33:36.461" v="55"/>
          <ac:cxnSpMkLst>
            <pc:docMk/>
            <pc:sldMk cId="109857222" sldId="256"/>
            <ac:cxnSpMk id="17" creationId="{CF2CC60F-C99A-48C5-856F-3C79856E9E9F}"/>
          </ac:cxnSpMkLst>
        </pc:cxnChg>
        <pc:cxnChg chg="add del">
          <ac:chgData name="P G Mukund - [CB.EN.U4CCE20034]" userId="S::cb.en.u4cce20034@cb.students.amrita.edu::45f1317f-1206-4897-9bca-5c0e7df3ce5c" providerId="AD" clId="Web-{08C9A96F-3BB2-4AC3-9004-CD70D8B7BC71}" dt="2022-01-08T06:33:36.461" v="55"/>
          <ac:cxnSpMkLst>
            <pc:docMk/>
            <pc:sldMk cId="109857222" sldId="256"/>
            <ac:cxnSpMk id="19" creationId="{D8A2ED1C-4B10-41E7-9BF6-7447B99B9850}"/>
          </ac:cxnSpMkLst>
        </pc:cxnChg>
      </pc:sldChg>
      <pc:sldChg chg="addSp delSp modSp new mod setBg">
        <pc:chgData name="P G Mukund - [CB.EN.U4CCE20034]" userId="S::cb.en.u4cce20034@cb.students.amrita.edu::45f1317f-1206-4897-9bca-5c0e7df3ce5c" providerId="AD" clId="Web-{08C9A96F-3BB2-4AC3-9004-CD70D8B7BC71}" dt="2022-01-08T06:42:32.362" v="166" actId="20577"/>
        <pc:sldMkLst>
          <pc:docMk/>
          <pc:sldMk cId="2571706843" sldId="257"/>
        </pc:sldMkLst>
        <pc:spChg chg="mod">
          <ac:chgData name="P G Mukund - [CB.EN.U4CCE20034]" userId="S::cb.en.u4cce20034@cb.students.amrita.edu::45f1317f-1206-4897-9bca-5c0e7df3ce5c" providerId="AD" clId="Web-{08C9A96F-3BB2-4AC3-9004-CD70D8B7BC71}" dt="2022-01-08T06:42:32.362" v="166" actId="20577"/>
          <ac:spMkLst>
            <pc:docMk/>
            <pc:sldMk cId="2571706843" sldId="257"/>
            <ac:spMk id="2" creationId="{4AD24126-3ADA-443D-939B-2163DCC1EFB2}"/>
          </ac:spMkLst>
        </pc:spChg>
        <pc:spChg chg="del">
          <ac:chgData name="P G Mukund - [CB.EN.U4CCE20034]" userId="S::cb.en.u4cce20034@cb.students.amrita.edu::45f1317f-1206-4897-9bca-5c0e7df3ce5c" providerId="AD" clId="Web-{08C9A96F-3BB2-4AC3-9004-CD70D8B7BC71}" dt="2022-01-08T06:33:56.227" v="61"/>
          <ac:spMkLst>
            <pc:docMk/>
            <pc:sldMk cId="2571706843" sldId="257"/>
            <ac:spMk id="3" creationId="{220C3E56-40D7-42FC-B0D3-5C02BFCFB863}"/>
          </ac:spMkLst>
        </pc:spChg>
        <pc:spChg chg="add mod">
          <ac:chgData name="P G Mukund - [CB.EN.U4CCE20034]" userId="S::cb.en.u4cce20034@cb.students.amrita.edu::45f1317f-1206-4897-9bca-5c0e7df3ce5c" providerId="AD" clId="Web-{08C9A96F-3BB2-4AC3-9004-CD70D8B7BC71}" dt="2022-01-08T06:40:42.500" v="145" actId="1076"/>
          <ac:spMkLst>
            <pc:docMk/>
            <pc:sldMk cId="2571706843" sldId="257"/>
            <ac:spMk id="4" creationId="{A86FC4FF-0420-4088-9001-94B2B1366272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6:33:56.227" v="61"/>
          <ac:spMkLst>
            <pc:docMk/>
            <pc:sldMk cId="2571706843" sldId="257"/>
            <ac:spMk id="15" creationId="{1E7F3ABD-BE42-4EED-8F3E-1975C1BC2E3B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6:33:56.227" v="61"/>
          <ac:spMkLst>
            <pc:docMk/>
            <pc:sldMk cId="2571706843" sldId="257"/>
            <ac:spMk id="17" creationId="{DEAF34AB-AE16-45B5-ABC1-801F062234F5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6:33:56.227" v="61"/>
          <ac:spMkLst>
            <pc:docMk/>
            <pc:sldMk cId="2571706843" sldId="257"/>
            <ac:spMk id="19" creationId="{640449D5-DE6C-45AB-811E-29321C591CD6}"/>
          </ac:spMkLst>
        </pc:spChg>
        <pc:grpChg chg="add">
          <ac:chgData name="P G Mukund - [CB.EN.U4CCE20034]" userId="S::cb.en.u4cce20034@cb.students.amrita.edu::45f1317f-1206-4897-9bca-5c0e7df3ce5c" providerId="AD" clId="Web-{08C9A96F-3BB2-4AC3-9004-CD70D8B7BC71}" dt="2022-01-08T06:33:56.227" v="61"/>
          <ac:grpSpMkLst>
            <pc:docMk/>
            <pc:sldMk cId="2571706843" sldId="257"/>
            <ac:grpSpMk id="9" creationId="{23F5135F-115E-423C-BE4A-B56C35DC9F3E}"/>
          </ac:grpSpMkLst>
        </pc:grpChg>
        <pc:grpChg chg="add">
          <ac:chgData name="P G Mukund - [CB.EN.U4CCE20034]" userId="S::cb.en.u4cce20034@cb.students.amrita.edu::45f1317f-1206-4897-9bca-5c0e7df3ce5c" providerId="AD" clId="Web-{08C9A96F-3BB2-4AC3-9004-CD70D8B7BC71}" dt="2022-01-08T06:33:56.227" v="61"/>
          <ac:grpSpMkLst>
            <pc:docMk/>
            <pc:sldMk cId="2571706843" sldId="257"/>
            <ac:grpSpMk id="21" creationId="{81352622-E9B0-487C-B0D9-8BBC464735A3}"/>
          </ac:grpSpMkLst>
        </pc:grpChg>
        <pc:picChg chg="add">
          <ac:chgData name="P G Mukund - [CB.EN.U4CCE20034]" userId="S::cb.en.u4cce20034@cb.students.amrita.edu::45f1317f-1206-4897-9bca-5c0e7df3ce5c" providerId="AD" clId="Web-{08C9A96F-3BB2-4AC3-9004-CD70D8B7BC71}" dt="2022-01-08T06:33:56.227" v="61"/>
          <ac:picMkLst>
            <pc:docMk/>
            <pc:sldMk cId="2571706843" sldId="257"/>
            <ac:picMk id="5" creationId="{F3A0B2CA-55C6-42EC-932A-D69274A83C73}"/>
          </ac:picMkLst>
        </pc:picChg>
      </pc:sldChg>
      <pc:sldChg chg="modSp new">
        <pc:chgData name="P G Mukund - [CB.EN.U4CCE20034]" userId="S::cb.en.u4cce20034@cb.students.amrita.edu::45f1317f-1206-4897-9bca-5c0e7df3ce5c" providerId="AD" clId="Web-{08C9A96F-3BB2-4AC3-9004-CD70D8B7BC71}" dt="2022-01-08T06:37:03.949" v="126" actId="20577"/>
        <pc:sldMkLst>
          <pc:docMk/>
          <pc:sldMk cId="2506013344" sldId="258"/>
        </pc:sldMkLst>
        <pc:spChg chg="mod">
          <ac:chgData name="P G Mukund - [CB.EN.U4CCE20034]" userId="S::cb.en.u4cce20034@cb.students.amrita.edu::45f1317f-1206-4897-9bca-5c0e7df3ce5c" providerId="AD" clId="Web-{08C9A96F-3BB2-4AC3-9004-CD70D8B7BC71}" dt="2022-01-08T06:36:42.980" v="122" actId="20577"/>
          <ac:spMkLst>
            <pc:docMk/>
            <pc:sldMk cId="2506013344" sldId="258"/>
            <ac:spMk id="2" creationId="{5FD6CDF6-87FF-454C-B416-890C72DE20B0}"/>
          </ac:spMkLst>
        </pc:spChg>
        <pc:spChg chg="mod">
          <ac:chgData name="P G Mukund - [CB.EN.U4CCE20034]" userId="S::cb.en.u4cce20034@cb.students.amrita.edu::45f1317f-1206-4897-9bca-5c0e7df3ce5c" providerId="AD" clId="Web-{08C9A96F-3BB2-4AC3-9004-CD70D8B7BC71}" dt="2022-01-08T06:37:03.949" v="126" actId="20577"/>
          <ac:spMkLst>
            <pc:docMk/>
            <pc:sldMk cId="2506013344" sldId="258"/>
            <ac:spMk id="3" creationId="{456D989E-A4CF-4BEB-B9B7-6415D1185F90}"/>
          </ac:spMkLst>
        </pc:spChg>
      </pc:sldChg>
      <pc:sldChg chg="modSp new">
        <pc:chgData name="P G Mukund - [CB.EN.U4CCE20034]" userId="S::cb.en.u4cce20034@cb.students.amrita.edu::45f1317f-1206-4897-9bca-5c0e7df3ce5c" providerId="AD" clId="Web-{08C9A96F-3BB2-4AC3-9004-CD70D8B7BC71}" dt="2022-01-08T09:50:32.788" v="674" actId="20577"/>
        <pc:sldMkLst>
          <pc:docMk/>
          <pc:sldMk cId="586975617" sldId="259"/>
        </pc:sldMkLst>
        <pc:spChg chg="mod">
          <ac:chgData name="P G Mukund - [CB.EN.U4CCE20034]" userId="S::cb.en.u4cce20034@cb.students.amrita.edu::45f1317f-1206-4897-9bca-5c0e7df3ce5c" providerId="AD" clId="Web-{08C9A96F-3BB2-4AC3-9004-CD70D8B7BC71}" dt="2022-01-08T06:37:42.684" v="132" actId="20577"/>
          <ac:spMkLst>
            <pc:docMk/>
            <pc:sldMk cId="586975617" sldId="259"/>
            <ac:spMk id="2" creationId="{CFA56418-C15D-48E1-9CB8-27343C552CFB}"/>
          </ac:spMkLst>
        </pc:spChg>
        <pc:spChg chg="mod">
          <ac:chgData name="P G Mukund - [CB.EN.U4CCE20034]" userId="S::cb.en.u4cce20034@cb.students.amrita.edu::45f1317f-1206-4897-9bca-5c0e7df3ce5c" providerId="AD" clId="Web-{08C9A96F-3BB2-4AC3-9004-CD70D8B7BC71}" dt="2022-01-08T09:50:32.788" v="674" actId="20577"/>
          <ac:spMkLst>
            <pc:docMk/>
            <pc:sldMk cId="586975617" sldId="259"/>
            <ac:spMk id="3" creationId="{FE9D6463-5B9D-47B4-AC42-01AFCA4D0CF8}"/>
          </ac:spMkLst>
        </pc:spChg>
      </pc:sldChg>
      <pc:sldChg chg="modSp new del">
        <pc:chgData name="P G Mukund - [CB.EN.U4CCE20034]" userId="S::cb.en.u4cce20034@cb.students.amrita.edu::45f1317f-1206-4897-9bca-5c0e7df3ce5c" providerId="AD" clId="Web-{08C9A96F-3BB2-4AC3-9004-CD70D8B7BC71}" dt="2022-01-08T08:25:30.222" v="546"/>
        <pc:sldMkLst>
          <pc:docMk/>
          <pc:sldMk cId="625157056" sldId="260"/>
        </pc:sldMkLst>
        <pc:spChg chg="mod">
          <ac:chgData name="P G Mukund - [CB.EN.U4CCE20034]" userId="S::cb.en.u4cce20034@cb.students.amrita.edu::45f1317f-1206-4897-9bca-5c0e7df3ce5c" providerId="AD" clId="Web-{08C9A96F-3BB2-4AC3-9004-CD70D8B7BC71}" dt="2022-01-08T06:38:20.857" v="140" actId="20577"/>
          <ac:spMkLst>
            <pc:docMk/>
            <pc:sldMk cId="625157056" sldId="260"/>
            <ac:spMk id="2" creationId="{E58AE8B7-A33F-467C-861E-511BEF3A4724}"/>
          </ac:spMkLst>
        </pc:spChg>
      </pc:sldChg>
      <pc:sldChg chg="new del">
        <pc:chgData name="P G Mukund - [CB.EN.U4CCE20034]" userId="S::cb.en.u4cce20034@cb.students.amrita.edu::45f1317f-1206-4897-9bca-5c0e7df3ce5c" providerId="AD" clId="Web-{08C9A96F-3BB2-4AC3-9004-CD70D8B7BC71}" dt="2022-01-08T08:25:33.441" v="547"/>
        <pc:sldMkLst>
          <pc:docMk/>
          <pc:sldMk cId="2037010827" sldId="261"/>
        </pc:sldMkLst>
      </pc:sldChg>
      <pc:sldChg chg="modSp new">
        <pc:chgData name="P G Mukund - [CB.EN.U4CCE20034]" userId="S::cb.en.u4cce20034@cb.students.amrita.edu::45f1317f-1206-4897-9bca-5c0e7df3ce5c" providerId="AD" clId="Web-{08C9A96F-3BB2-4AC3-9004-CD70D8B7BC71}" dt="2022-01-08T06:48:14.540" v="362" actId="20577"/>
        <pc:sldMkLst>
          <pc:docMk/>
          <pc:sldMk cId="184760915" sldId="262"/>
        </pc:sldMkLst>
        <pc:spChg chg="mod">
          <ac:chgData name="P G Mukund - [CB.EN.U4CCE20034]" userId="S::cb.en.u4cce20034@cb.students.amrita.edu::45f1317f-1206-4897-9bca-5c0e7df3ce5c" providerId="AD" clId="Web-{08C9A96F-3BB2-4AC3-9004-CD70D8B7BC71}" dt="2022-01-08T06:43:26.784" v="170" actId="20577"/>
          <ac:spMkLst>
            <pc:docMk/>
            <pc:sldMk cId="184760915" sldId="262"/>
            <ac:spMk id="2" creationId="{3B70C1F2-1716-4EF8-B09C-626C4E075E1F}"/>
          </ac:spMkLst>
        </pc:spChg>
        <pc:spChg chg="mod">
          <ac:chgData name="P G Mukund - [CB.EN.U4CCE20034]" userId="S::cb.en.u4cce20034@cb.students.amrita.edu::45f1317f-1206-4897-9bca-5c0e7df3ce5c" providerId="AD" clId="Web-{08C9A96F-3BB2-4AC3-9004-CD70D8B7BC71}" dt="2022-01-08T06:48:14.540" v="362" actId="20577"/>
          <ac:spMkLst>
            <pc:docMk/>
            <pc:sldMk cId="184760915" sldId="262"/>
            <ac:spMk id="3" creationId="{44908A7F-97B3-48FA-B6EB-92DECDBC5DA7}"/>
          </ac:spMkLst>
        </pc:spChg>
      </pc:sldChg>
      <pc:sldChg chg="addSp delSp modSp new mod setBg">
        <pc:chgData name="P G Mukund - [CB.EN.U4CCE20034]" userId="S::cb.en.u4cce20034@cb.students.amrita.edu::45f1317f-1206-4897-9bca-5c0e7df3ce5c" providerId="AD" clId="Web-{08C9A96F-3BB2-4AC3-9004-CD70D8B7BC71}" dt="2022-01-08T10:06:42.358" v="682" actId="1076"/>
        <pc:sldMkLst>
          <pc:docMk/>
          <pc:sldMk cId="2402113005" sldId="263"/>
        </pc:sldMkLst>
        <pc:spChg chg="mod ord">
          <ac:chgData name="P G Mukund - [CB.EN.U4CCE20034]" userId="S::cb.en.u4cce20034@cb.students.amrita.edu::45f1317f-1206-4897-9bca-5c0e7df3ce5c" providerId="AD" clId="Web-{08C9A96F-3BB2-4AC3-9004-CD70D8B7BC71}" dt="2022-01-08T10:06:32.983" v="679" actId="1076"/>
          <ac:spMkLst>
            <pc:docMk/>
            <pc:sldMk cId="2402113005" sldId="263"/>
            <ac:spMk id="2" creationId="{66FBAA88-0D4B-4D63-AAF3-D681D3B56573}"/>
          </ac:spMkLst>
        </pc:spChg>
        <pc:spChg chg="del">
          <ac:chgData name="P G Mukund - [CB.EN.U4CCE20034]" userId="S::cb.en.u4cce20034@cb.students.amrita.edu::45f1317f-1206-4897-9bca-5c0e7df3ce5c" providerId="AD" clId="Web-{08C9A96F-3BB2-4AC3-9004-CD70D8B7BC71}" dt="2022-01-08T09:48:31.084" v="667"/>
          <ac:spMkLst>
            <pc:docMk/>
            <pc:sldMk cId="2402113005" sldId="263"/>
            <ac:spMk id="3" creationId="{016D0E8F-8308-4252-9161-BD0A0003CBDD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09:48:45.475" v="669"/>
          <ac:spMkLst>
            <pc:docMk/>
            <pc:sldMk cId="2402113005" sldId="263"/>
            <ac:spMk id="8" creationId="{47809779-4FFE-4FFC-A4EE-53DDCDD8AD2B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09:48:58.881" v="670"/>
          <ac:spMkLst>
            <pc:docMk/>
            <pc:sldMk cId="2402113005" sldId="263"/>
            <ac:spMk id="11" creationId="{46AD51EB-971C-4722-9A98-42EB5ABCADA3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9:48:58.881" v="670"/>
          <ac:spMkLst>
            <pc:docMk/>
            <pc:sldMk cId="2402113005" sldId="263"/>
            <ac:spMk id="28" creationId="{ECB86E21-E2BD-408E-8E61-D30AB8715F20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9:48:58.881" v="670"/>
          <ac:spMkLst>
            <pc:docMk/>
            <pc:sldMk cId="2402113005" sldId="263"/>
            <ac:spMk id="30" creationId="{029B38C0-3CC6-4B41-93F3-C479D22DD242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9:48:58.881" v="670"/>
          <ac:spMkLst>
            <pc:docMk/>
            <pc:sldMk cId="2402113005" sldId="263"/>
            <ac:spMk id="32" creationId="{69A070B3-8EC2-413C-B782-253BA2546328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9:48:58.881" v="670"/>
          <ac:spMkLst>
            <pc:docMk/>
            <pc:sldMk cId="2402113005" sldId="263"/>
            <ac:spMk id="34" creationId="{165B8C92-2D61-44A2-857C-E6980C2A22EB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10:06:25.373" v="677"/>
          <ac:spMkLst>
            <pc:docMk/>
            <pc:sldMk cId="2402113005" sldId="263"/>
            <ac:spMk id="51" creationId="{8823CBA3-A477-422D-9E7A-F9FE7EC90903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10:06:25.373" v="677"/>
          <ac:spMkLst>
            <pc:docMk/>
            <pc:sldMk cId="2402113005" sldId="263"/>
            <ac:spMk id="53" creationId="{11F34718-B77C-44AC-9F07-230139CBBD32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10:06:25.373" v="677"/>
          <ac:spMkLst>
            <pc:docMk/>
            <pc:sldMk cId="2402113005" sldId="263"/>
            <ac:spMk id="55" creationId="{60067990-9821-4102-BDE2-9B6F206D08AA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10:06:25.373" v="677"/>
          <ac:spMkLst>
            <pc:docMk/>
            <pc:sldMk cId="2402113005" sldId="263"/>
            <ac:spMk id="63" creationId="{0847B228-7D3B-4853-8273-2B7CDAF9CA14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10:06:25.373" v="677"/>
          <ac:spMkLst>
            <pc:docMk/>
            <pc:sldMk cId="2402113005" sldId="263"/>
            <ac:spMk id="66" creationId="{58AB3599-B0E3-4E63-988D-82B4B5A611E8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10:06:25.357" v="676"/>
          <ac:spMkLst>
            <pc:docMk/>
            <pc:sldMk cId="2402113005" sldId="263"/>
            <ac:spMk id="74" creationId="{ECB86E21-E2BD-408E-8E61-D30AB8715F20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10:06:25.357" v="676"/>
          <ac:spMkLst>
            <pc:docMk/>
            <pc:sldMk cId="2402113005" sldId="263"/>
            <ac:spMk id="76" creationId="{029B38C0-3CC6-4B41-93F3-C479D22DD242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10:06:25.357" v="676"/>
          <ac:spMkLst>
            <pc:docMk/>
            <pc:sldMk cId="2402113005" sldId="263"/>
            <ac:spMk id="78" creationId="{69A070B3-8EC2-413C-B782-253BA2546328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10:06:25.357" v="676"/>
          <ac:spMkLst>
            <pc:docMk/>
            <pc:sldMk cId="2402113005" sldId="263"/>
            <ac:spMk id="80" creationId="{165B8C92-2D61-44A2-857C-E6980C2A22EB}"/>
          </ac:spMkLst>
        </pc:spChg>
        <pc:grpChg chg="add del">
          <ac:chgData name="P G Mukund - [CB.EN.U4CCE20034]" userId="S::cb.en.u4cce20034@cb.students.amrita.edu::45f1317f-1206-4897-9bca-5c0e7df3ce5c" providerId="AD" clId="Web-{08C9A96F-3BB2-4AC3-9004-CD70D8B7BC71}" dt="2022-01-08T09:48:58.881" v="670"/>
          <ac:grpSpMkLst>
            <pc:docMk/>
            <pc:sldMk cId="2402113005" sldId="263"/>
            <ac:grpSpMk id="13" creationId="{A067C78B-85E8-4F6D-8955-09EB55C84234}"/>
          </ac:grpSpMkLst>
        </pc:grpChg>
        <pc:grpChg chg="add">
          <ac:chgData name="P G Mukund - [CB.EN.U4CCE20034]" userId="S::cb.en.u4cce20034@cb.students.amrita.edu::45f1317f-1206-4897-9bca-5c0e7df3ce5c" providerId="AD" clId="Web-{08C9A96F-3BB2-4AC3-9004-CD70D8B7BC71}" dt="2022-01-08T09:48:58.881" v="670"/>
          <ac:grpSpMkLst>
            <pc:docMk/>
            <pc:sldMk cId="2402113005" sldId="263"/>
            <ac:grpSpMk id="22" creationId="{23F5135F-115E-423C-BE4A-B56C35DC9F3E}"/>
          </ac:grpSpMkLst>
        </pc:grpChg>
        <pc:grpChg chg="add">
          <ac:chgData name="P G Mukund - [CB.EN.U4CCE20034]" userId="S::cb.en.u4cce20034@cb.students.amrita.edu::45f1317f-1206-4897-9bca-5c0e7df3ce5c" providerId="AD" clId="Web-{08C9A96F-3BB2-4AC3-9004-CD70D8B7BC71}" dt="2022-01-08T09:48:58.881" v="670"/>
          <ac:grpSpMkLst>
            <pc:docMk/>
            <pc:sldMk cId="2402113005" sldId="263"/>
            <ac:grpSpMk id="36" creationId="{4BD4796F-4D50-4634-A058-0EEBBC75A513}"/>
          </ac:grpSpMkLst>
        </pc:grpChg>
        <pc:grpChg chg="add del">
          <ac:chgData name="P G Mukund - [CB.EN.U4CCE20034]" userId="S::cb.en.u4cce20034@cb.students.amrita.edu::45f1317f-1206-4897-9bca-5c0e7df3ce5c" providerId="AD" clId="Web-{08C9A96F-3BB2-4AC3-9004-CD70D8B7BC71}" dt="2022-01-08T10:06:25.373" v="677"/>
          <ac:grpSpMkLst>
            <pc:docMk/>
            <pc:sldMk cId="2402113005" sldId="263"/>
            <ac:grpSpMk id="45" creationId="{23F5135F-115E-423C-BE4A-B56C35DC9F3E}"/>
          </ac:grpSpMkLst>
        </pc:grpChg>
        <pc:grpChg chg="add del">
          <ac:chgData name="P G Mukund - [CB.EN.U4CCE20034]" userId="S::cb.en.u4cce20034@cb.students.amrita.edu::45f1317f-1206-4897-9bca-5c0e7df3ce5c" providerId="AD" clId="Web-{08C9A96F-3BB2-4AC3-9004-CD70D8B7BC71}" dt="2022-01-08T10:06:25.373" v="677"/>
          <ac:grpSpMkLst>
            <pc:docMk/>
            <pc:sldMk cId="2402113005" sldId="263"/>
            <ac:grpSpMk id="57" creationId="{5D3D3051-D223-4825-BE7D-C711315EE035}"/>
          </ac:grpSpMkLst>
        </pc:grpChg>
        <pc:grpChg chg="add">
          <ac:chgData name="P G Mukund - [CB.EN.U4CCE20034]" userId="S::cb.en.u4cce20034@cb.students.amrita.edu::45f1317f-1206-4897-9bca-5c0e7df3ce5c" providerId="AD" clId="Web-{08C9A96F-3BB2-4AC3-9004-CD70D8B7BC71}" dt="2022-01-08T10:06:25.373" v="677"/>
          <ac:grpSpMkLst>
            <pc:docMk/>
            <pc:sldMk cId="2402113005" sldId="263"/>
            <ac:grpSpMk id="65" creationId="{23F5135F-115E-423C-BE4A-B56C35DC9F3E}"/>
          </ac:grpSpMkLst>
        </pc:grpChg>
        <pc:grpChg chg="add">
          <ac:chgData name="P G Mukund - [CB.EN.U4CCE20034]" userId="S::cb.en.u4cce20034@cb.students.amrita.edu::45f1317f-1206-4897-9bca-5c0e7df3ce5c" providerId="AD" clId="Web-{08C9A96F-3BB2-4AC3-9004-CD70D8B7BC71}" dt="2022-01-08T10:06:25.373" v="677"/>
          <ac:grpSpMkLst>
            <pc:docMk/>
            <pc:sldMk cId="2402113005" sldId="263"/>
            <ac:grpSpMk id="67" creationId="{37574DA2-E254-4D05-A611-7C09A6499B15}"/>
          </ac:grpSpMkLst>
        </pc:grpChg>
        <pc:grpChg chg="add del">
          <ac:chgData name="P G Mukund - [CB.EN.U4CCE20034]" userId="S::cb.en.u4cce20034@cb.students.amrita.edu::45f1317f-1206-4897-9bca-5c0e7df3ce5c" providerId="AD" clId="Web-{08C9A96F-3BB2-4AC3-9004-CD70D8B7BC71}" dt="2022-01-08T10:06:25.357" v="676"/>
          <ac:grpSpMkLst>
            <pc:docMk/>
            <pc:sldMk cId="2402113005" sldId="263"/>
            <ac:grpSpMk id="68" creationId="{23F5135F-115E-423C-BE4A-B56C35DC9F3E}"/>
          </ac:grpSpMkLst>
        </pc:grpChg>
        <pc:grpChg chg="add del">
          <ac:chgData name="P G Mukund - [CB.EN.U4CCE20034]" userId="S::cb.en.u4cce20034@cb.students.amrita.edu::45f1317f-1206-4897-9bca-5c0e7df3ce5c" providerId="AD" clId="Web-{08C9A96F-3BB2-4AC3-9004-CD70D8B7BC71}" dt="2022-01-08T10:06:25.357" v="676"/>
          <ac:grpSpMkLst>
            <pc:docMk/>
            <pc:sldMk cId="2402113005" sldId="263"/>
            <ac:grpSpMk id="82" creationId="{4BD4796F-4D50-4634-A058-0EEBBC75A513}"/>
          </ac:grpSpMkLst>
        </pc:grpChg>
        <pc:picChg chg="add mod ord">
          <ac:chgData name="P G Mukund - [CB.EN.U4CCE20034]" userId="S::cb.en.u4cce20034@cb.students.amrita.edu::45f1317f-1206-4897-9bca-5c0e7df3ce5c" providerId="AD" clId="Web-{08C9A96F-3BB2-4AC3-9004-CD70D8B7BC71}" dt="2022-01-08T10:06:42.358" v="682" actId="1076"/>
          <ac:picMkLst>
            <pc:docMk/>
            <pc:sldMk cId="2402113005" sldId="263"/>
            <ac:picMk id="4" creationId="{2B164240-BA4A-4E2F-865A-FED6987A3263}"/>
          </ac:picMkLst>
        </pc:picChg>
      </pc:sldChg>
      <pc:sldChg chg="modSp new">
        <pc:chgData name="P G Mukund - [CB.EN.U4CCE20034]" userId="S::cb.en.u4cce20034@cb.students.amrita.edu::45f1317f-1206-4897-9bca-5c0e7df3ce5c" providerId="AD" clId="Web-{08C9A96F-3BB2-4AC3-9004-CD70D8B7BC71}" dt="2022-01-08T06:51:36.996" v="507" actId="20577"/>
        <pc:sldMkLst>
          <pc:docMk/>
          <pc:sldMk cId="948537333" sldId="264"/>
        </pc:sldMkLst>
        <pc:spChg chg="mod">
          <ac:chgData name="P G Mukund - [CB.EN.U4CCE20034]" userId="S::cb.en.u4cce20034@cb.students.amrita.edu::45f1317f-1206-4897-9bca-5c0e7df3ce5c" providerId="AD" clId="Web-{08C9A96F-3BB2-4AC3-9004-CD70D8B7BC71}" dt="2022-01-08T06:48:44.212" v="378" actId="20577"/>
          <ac:spMkLst>
            <pc:docMk/>
            <pc:sldMk cId="948537333" sldId="264"/>
            <ac:spMk id="2" creationId="{04C5DEB5-F1F6-4CC7-B46B-9A1DFB764380}"/>
          </ac:spMkLst>
        </pc:spChg>
        <pc:spChg chg="mod">
          <ac:chgData name="P G Mukund - [CB.EN.U4CCE20034]" userId="S::cb.en.u4cce20034@cb.students.amrita.edu::45f1317f-1206-4897-9bca-5c0e7df3ce5c" providerId="AD" clId="Web-{08C9A96F-3BB2-4AC3-9004-CD70D8B7BC71}" dt="2022-01-08T06:51:36.996" v="507" actId="20577"/>
          <ac:spMkLst>
            <pc:docMk/>
            <pc:sldMk cId="948537333" sldId="264"/>
            <ac:spMk id="3" creationId="{303B5C5C-7046-4518-A009-3E408C304439}"/>
          </ac:spMkLst>
        </pc:spChg>
      </pc:sldChg>
      <pc:sldChg chg="addSp delSp modSp new mod modTransition setBg modClrScheme chgLayout">
        <pc:chgData name="P G Mukund - [CB.EN.U4CCE20034]" userId="S::cb.en.u4cce20034@cb.students.amrita.edu::45f1317f-1206-4897-9bca-5c0e7df3ce5c" providerId="AD" clId="Web-{08C9A96F-3BB2-4AC3-9004-CD70D8B7BC71}" dt="2022-01-08T06:56:10.064" v="545"/>
        <pc:sldMkLst>
          <pc:docMk/>
          <pc:sldMk cId="2298816434" sldId="265"/>
        </pc:sldMkLst>
        <pc:spChg chg="mod ord">
          <ac:chgData name="P G Mukund - [CB.EN.U4CCE20034]" userId="S::cb.en.u4cce20034@cb.students.amrita.edu::45f1317f-1206-4897-9bca-5c0e7df3ce5c" providerId="AD" clId="Web-{08C9A96F-3BB2-4AC3-9004-CD70D8B7BC71}" dt="2022-01-08T06:54:48.562" v="540" actId="1076"/>
          <ac:spMkLst>
            <pc:docMk/>
            <pc:sldMk cId="2298816434" sldId="265"/>
            <ac:spMk id="2" creationId="{1ABEAF48-66D3-491D-BD55-01375357913C}"/>
          </ac:spMkLst>
        </pc:spChg>
        <pc:spChg chg="del">
          <ac:chgData name="P G Mukund - [CB.EN.U4CCE20034]" userId="S::cb.en.u4cce20034@cb.students.amrita.edu::45f1317f-1206-4897-9bca-5c0e7df3ce5c" providerId="AD" clId="Web-{08C9A96F-3BB2-4AC3-9004-CD70D8B7BC71}" dt="2022-01-08T06:52:36.669" v="514"/>
          <ac:spMkLst>
            <pc:docMk/>
            <pc:sldMk cId="2298816434" sldId="265"/>
            <ac:spMk id="3" creationId="{C8FAEDBE-9B05-47F0-9106-ADCC74D9BD81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6:53:32.811" v="524"/>
          <ac:spMkLst>
            <pc:docMk/>
            <pc:sldMk cId="2298816434" sldId="265"/>
            <ac:spMk id="6" creationId="{820014EA-FA79-436A-9FB9-F3F66E34741D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6:53:32.811" v="524"/>
          <ac:spMkLst>
            <pc:docMk/>
            <pc:sldMk cId="2298816434" sldId="265"/>
            <ac:spMk id="7" creationId="{DEAF34AB-AE16-45B5-ABC1-801F062234F5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06:53:14.498" v="523"/>
          <ac:spMkLst>
            <pc:docMk/>
            <pc:sldMk cId="2298816434" sldId="265"/>
            <ac:spMk id="14" creationId="{1E7F3ABD-BE42-4EED-8F3E-1975C1BC2E3B}"/>
          </ac:spMkLst>
        </pc:spChg>
        <pc:spChg chg="add">
          <ac:chgData name="P G Mukund - [CB.EN.U4CCE20034]" userId="S::cb.en.u4cce20034@cb.students.amrita.edu::45f1317f-1206-4897-9bca-5c0e7df3ce5c" providerId="AD" clId="Web-{08C9A96F-3BB2-4AC3-9004-CD70D8B7BC71}" dt="2022-01-08T06:53:32.811" v="524"/>
          <ac:spMkLst>
            <pc:docMk/>
            <pc:sldMk cId="2298816434" sldId="265"/>
            <ac:spMk id="15" creationId="{91080BBA-334D-47E7-984F-354D2ADEEB59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06:53:14.498" v="523"/>
          <ac:spMkLst>
            <pc:docMk/>
            <pc:sldMk cId="2298816434" sldId="265"/>
            <ac:spMk id="16" creationId="{DEAF34AB-AE16-45B5-ABC1-801F062234F5}"/>
          </ac:spMkLst>
        </pc:spChg>
        <pc:spChg chg="add del">
          <ac:chgData name="P G Mukund - [CB.EN.U4CCE20034]" userId="S::cb.en.u4cce20034@cb.students.amrita.edu::45f1317f-1206-4897-9bca-5c0e7df3ce5c" providerId="AD" clId="Web-{08C9A96F-3BB2-4AC3-9004-CD70D8B7BC71}" dt="2022-01-08T06:53:14.498" v="523"/>
          <ac:spMkLst>
            <pc:docMk/>
            <pc:sldMk cId="2298816434" sldId="265"/>
            <ac:spMk id="18" creationId="{640449D5-DE6C-45AB-811E-29321C591CD6}"/>
          </ac:spMkLst>
        </pc:spChg>
        <pc:grpChg chg="add">
          <ac:chgData name="P G Mukund - [CB.EN.U4CCE20034]" userId="S::cb.en.u4cce20034@cb.students.amrita.edu::45f1317f-1206-4897-9bca-5c0e7df3ce5c" providerId="AD" clId="Web-{08C9A96F-3BB2-4AC3-9004-CD70D8B7BC71}" dt="2022-01-08T06:53:32.811" v="524"/>
          <ac:grpSpMkLst>
            <pc:docMk/>
            <pc:sldMk cId="2298816434" sldId="265"/>
            <ac:grpSpMk id="5" creationId="{23F5135F-115E-423C-BE4A-B56C35DC9F3E}"/>
          </ac:grpSpMkLst>
        </pc:grpChg>
        <pc:grpChg chg="add del">
          <ac:chgData name="P G Mukund - [CB.EN.U4CCE20034]" userId="S::cb.en.u4cce20034@cb.students.amrita.edu::45f1317f-1206-4897-9bca-5c0e7df3ce5c" providerId="AD" clId="Web-{08C9A96F-3BB2-4AC3-9004-CD70D8B7BC71}" dt="2022-01-08T06:53:14.498" v="523"/>
          <ac:grpSpMkLst>
            <pc:docMk/>
            <pc:sldMk cId="2298816434" sldId="265"/>
            <ac:grpSpMk id="8" creationId="{23F5135F-115E-423C-BE4A-B56C35DC9F3E}"/>
          </ac:grpSpMkLst>
        </pc:grpChg>
        <pc:grpChg chg="add">
          <ac:chgData name="P G Mukund - [CB.EN.U4CCE20034]" userId="S::cb.en.u4cce20034@cb.students.amrita.edu::45f1317f-1206-4897-9bca-5c0e7df3ce5c" providerId="AD" clId="Web-{08C9A96F-3BB2-4AC3-9004-CD70D8B7BC71}" dt="2022-01-08T06:53:32.811" v="524"/>
          <ac:grpSpMkLst>
            <pc:docMk/>
            <pc:sldMk cId="2298816434" sldId="265"/>
            <ac:grpSpMk id="17" creationId="{F3833EC7-7DA5-445E-A06F-61263A85ED12}"/>
          </ac:grpSpMkLst>
        </pc:grpChg>
        <pc:grpChg chg="add del">
          <ac:chgData name="P G Mukund - [CB.EN.U4CCE20034]" userId="S::cb.en.u4cce20034@cb.students.amrita.edu::45f1317f-1206-4897-9bca-5c0e7df3ce5c" providerId="AD" clId="Web-{08C9A96F-3BB2-4AC3-9004-CD70D8B7BC71}" dt="2022-01-08T06:53:14.498" v="523"/>
          <ac:grpSpMkLst>
            <pc:docMk/>
            <pc:sldMk cId="2298816434" sldId="265"/>
            <ac:grpSpMk id="20" creationId="{81352622-E9B0-487C-B0D9-8BBC464735A3}"/>
          </ac:grpSpMkLst>
        </pc:grpChg>
        <pc:picChg chg="add del">
          <ac:chgData name="P G Mukund - [CB.EN.U4CCE20034]" userId="S::cb.en.u4cce20034@cb.students.amrita.edu::45f1317f-1206-4897-9bca-5c0e7df3ce5c" providerId="AD" clId="Web-{08C9A96F-3BB2-4AC3-9004-CD70D8B7BC71}" dt="2022-01-08T06:53:14.498" v="523"/>
          <ac:picMkLst>
            <pc:docMk/>
            <pc:sldMk cId="2298816434" sldId="265"/>
            <ac:picMk id="4" creationId="{EF80941D-C44F-4EE3-A822-397540D2C322}"/>
          </ac:picMkLst>
        </pc:picChg>
        <pc:picChg chg="add mod">
          <ac:chgData name="P G Mukund - [CB.EN.U4CCE20034]" userId="S::cb.en.u4cce20034@cb.students.amrita.edu::45f1317f-1206-4897-9bca-5c0e7df3ce5c" providerId="AD" clId="Web-{08C9A96F-3BB2-4AC3-9004-CD70D8B7BC71}" dt="2022-01-08T06:53:50.968" v="527" actId="1076"/>
          <ac:picMkLst>
            <pc:docMk/>
            <pc:sldMk cId="2298816434" sldId="265"/>
            <ac:picMk id="13" creationId="{7CD04678-BD71-4A69-8D40-A0EDEB46CCB8}"/>
          </ac:picMkLst>
        </pc:picChg>
      </pc:sldChg>
      <pc:sldChg chg="modSp new del">
        <pc:chgData name="P G Mukund - [CB.EN.U4CCE20034]" userId="S::cb.en.u4cce20034@cb.students.amrita.edu::45f1317f-1206-4897-9bca-5c0e7df3ce5c" providerId="AD" clId="Web-{08C9A96F-3BB2-4AC3-9004-CD70D8B7BC71}" dt="2022-01-08T06:52:22.872" v="512"/>
        <pc:sldMkLst>
          <pc:docMk/>
          <pc:sldMk cId="4134446084" sldId="265"/>
        </pc:sldMkLst>
        <pc:spChg chg="mod">
          <ac:chgData name="P G Mukund - [CB.EN.U4CCE20034]" userId="S::cb.en.u4cce20034@cb.students.amrita.edu::45f1317f-1206-4897-9bca-5c0e7df3ce5c" providerId="AD" clId="Web-{08C9A96F-3BB2-4AC3-9004-CD70D8B7BC71}" dt="2022-01-08T06:52:18.763" v="511" actId="20577"/>
          <ac:spMkLst>
            <pc:docMk/>
            <pc:sldMk cId="4134446084" sldId="265"/>
            <ac:spMk id="2" creationId="{E10F4221-D138-4B1D-8690-912F20CDF777}"/>
          </ac:spMkLst>
        </pc:spChg>
      </pc:sldChg>
      <pc:sldMasterChg chg="del delSldLayout">
        <pc:chgData name="P G Mukund - [CB.EN.U4CCE20034]" userId="S::cb.en.u4cce20034@cb.students.amrita.edu::45f1317f-1206-4897-9bca-5c0e7df3ce5c" providerId="AD" clId="Web-{08C9A96F-3BB2-4AC3-9004-CD70D8B7BC71}" dt="2022-01-08T06:32:55.413" v="40"/>
        <pc:sldMasterMkLst>
          <pc:docMk/>
          <pc:sldMasterMk cId="2460954070" sldId="2147483660"/>
        </pc:sldMasterMkLst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P G Mukund - [CB.EN.U4CCE20034]" userId="S::cb.en.u4cce20034@cb.students.amrita.edu::45f1317f-1206-4897-9bca-5c0e7df3ce5c" providerId="AD" clId="Web-{08C9A96F-3BB2-4AC3-9004-CD70D8B7BC71}" dt="2022-01-08T06:32:55.413" v="4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P G Mukund - [CB.EN.U4CCE20034]" userId="S::cb.en.u4cce20034@cb.students.amrita.edu::45f1317f-1206-4897-9bca-5c0e7df3ce5c" providerId="AD" clId="Web-{08C9A96F-3BB2-4AC3-9004-CD70D8B7BC71}" dt="2022-01-08T06:33:36.461" v="55"/>
        <pc:sldMasterMkLst>
          <pc:docMk/>
          <pc:sldMasterMk cId="1733729067" sldId="2147483672"/>
        </pc:sldMasterMkLst>
        <pc:sldLayoutChg chg="add del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1212650788" sldId="2147483673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773720801" sldId="2147483674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2335058601" sldId="2147483675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3943034839" sldId="2147483676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724647497" sldId="2147483677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3782295898" sldId="2147483678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633461688" sldId="2147483679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1533207942" sldId="2147483680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2902701266" sldId="2147483681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3245880511" sldId="2147483682"/>
          </pc:sldLayoutMkLst>
        </pc:sldLayoutChg>
        <pc:sldLayoutChg chg="add del replI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733729067" sldId="2147483672"/>
            <pc:sldLayoutMk cId="2268086509" sldId="2147483683"/>
          </pc:sldLayoutMkLst>
        </pc:sldLayoutChg>
      </pc:sldMasterChg>
      <pc:sldMasterChg chg="add addSldLayout">
        <pc:chgData name="P G Mukund - [CB.EN.U4CCE20034]" userId="S::cb.en.u4cce20034@cb.students.amrita.edu::45f1317f-1206-4897-9bca-5c0e7df3ce5c" providerId="AD" clId="Web-{08C9A96F-3BB2-4AC3-9004-CD70D8B7BC71}" dt="2022-01-08T06:33:36.461" v="55"/>
        <pc:sldMasterMkLst>
          <pc:docMk/>
          <pc:sldMasterMk cId="1362506336" sldId="2147483759"/>
        </pc:sldMasterMkLst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977653709" sldId="2147483748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1498077843" sldId="2147483749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2457786349" sldId="2147483750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1355377132" sldId="2147483751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2537107587" sldId="2147483752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1746898589" sldId="2147483753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1911560712" sldId="2147483754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3300267336" sldId="2147483755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2484961486" sldId="2147483756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3552426952" sldId="2147483757"/>
          </pc:sldLayoutMkLst>
        </pc:sldLayoutChg>
        <pc:sldLayoutChg chg="add">
          <pc:chgData name="P G Mukund - [CB.EN.U4CCE20034]" userId="S::cb.en.u4cce20034@cb.students.amrita.edu::45f1317f-1206-4897-9bca-5c0e7df3ce5c" providerId="AD" clId="Web-{08C9A96F-3BB2-4AC3-9004-CD70D8B7BC71}" dt="2022-01-08T06:33:36.461" v="55"/>
          <pc:sldLayoutMkLst>
            <pc:docMk/>
            <pc:sldMasterMk cId="1362506336" sldId="2147483759"/>
            <pc:sldLayoutMk cId="2695120071" sldId="2147483758"/>
          </pc:sldLayoutMkLst>
        </pc:sldLayoutChg>
      </pc:sldMasterChg>
    </pc:docChg>
  </pc:docChgLst>
  <pc:docChgLst>
    <pc:chgData clId="Web-{50315212-9212-C64C-D292-7C0534C56ED2}"/>
    <pc:docChg chg="modSld">
      <pc:chgData name="" userId="" providerId="" clId="Web-{50315212-9212-C64C-D292-7C0534C56ED2}" dt="2022-01-11T13:27:39.652" v="1"/>
      <pc:docMkLst>
        <pc:docMk/>
      </pc:docMkLst>
      <pc:sldChg chg="addSp delSp modSp">
        <pc:chgData name="" userId="" providerId="" clId="Web-{50315212-9212-C64C-D292-7C0534C56ED2}" dt="2022-01-11T13:27:39.652" v="1"/>
        <pc:sldMkLst>
          <pc:docMk/>
          <pc:sldMk cId="2402113005" sldId="263"/>
        </pc:sldMkLst>
        <pc:picChg chg="add mod">
          <ac:chgData name="" userId="" providerId="" clId="Web-{50315212-9212-C64C-D292-7C0534C56ED2}" dt="2022-01-11T13:27:39.198" v="0"/>
          <ac:picMkLst>
            <pc:docMk/>
            <pc:sldMk cId="2402113005" sldId="263"/>
            <ac:picMk id="3" creationId="{831E3A77-AE04-4504-971B-A710498B3AEF}"/>
          </ac:picMkLst>
        </pc:picChg>
        <pc:picChg chg="del">
          <ac:chgData name="" userId="" providerId="" clId="Web-{50315212-9212-C64C-D292-7C0534C56ED2}" dt="2022-01-11T13:27:39.652" v="1"/>
          <ac:picMkLst>
            <pc:docMk/>
            <pc:sldMk cId="2402113005" sldId="263"/>
            <ac:picMk id="4" creationId="{2B164240-BA4A-4E2F-865A-FED6987A3263}"/>
          </ac:picMkLst>
        </pc:picChg>
      </pc:sldChg>
    </pc:docChg>
  </pc:docChgLst>
  <pc:docChgLst>
    <pc:chgData name="P G Mukund - [CB.EN.U4CCE20034]" userId="S::cb.en.u4cce20034@cb.students.amrita.edu::45f1317f-1206-4897-9bca-5c0e7df3ce5c" providerId="AD" clId="Web-{116046BB-DCFA-EE48-FEC6-5DA74393B24F}"/>
    <pc:docChg chg="addSld modSld">
      <pc:chgData name="P G Mukund - [CB.EN.U4CCE20034]" userId="S::cb.en.u4cce20034@cb.students.amrita.edu::45f1317f-1206-4897-9bca-5c0e7df3ce5c" providerId="AD" clId="Web-{116046BB-DCFA-EE48-FEC6-5DA74393B24F}" dt="2022-01-11T13:57:38.331" v="503" actId="1076"/>
      <pc:docMkLst>
        <pc:docMk/>
      </pc:docMkLst>
      <pc:sldChg chg="addSp">
        <pc:chgData name="P G Mukund - [CB.EN.U4CCE20034]" userId="S::cb.en.u4cce20034@cb.students.amrita.edu::45f1317f-1206-4897-9bca-5c0e7df3ce5c" providerId="AD" clId="Web-{116046BB-DCFA-EE48-FEC6-5DA74393B24F}" dt="2022-01-11T09:11:30.147" v="0"/>
        <pc:sldMkLst>
          <pc:docMk/>
          <pc:sldMk cId="109857222" sldId="256"/>
        </pc:sldMkLst>
        <pc:spChg chg="add">
          <ac:chgData name="P G Mukund - [CB.EN.U4CCE20034]" userId="S::cb.en.u4cce20034@cb.students.amrita.edu::45f1317f-1206-4897-9bca-5c0e7df3ce5c" providerId="AD" clId="Web-{116046BB-DCFA-EE48-FEC6-5DA74393B24F}" dt="2022-01-11T09:11:30.147" v="0"/>
          <ac:spMkLst>
            <pc:docMk/>
            <pc:sldMk cId="109857222" sldId="256"/>
            <ac:spMk id="5" creationId="{02A6FA69-8CC4-4FDD-8183-646D406B6FB8}"/>
          </ac:spMkLst>
        </pc:spChg>
      </pc:sldChg>
      <pc:sldChg chg="modSp">
        <pc:chgData name="P G Mukund - [CB.EN.U4CCE20034]" userId="S::cb.en.u4cce20034@cb.students.amrita.edu::45f1317f-1206-4897-9bca-5c0e7df3ce5c" providerId="AD" clId="Web-{116046BB-DCFA-EE48-FEC6-5DA74393B24F}" dt="2022-01-11T09:12:47.257" v="21" actId="20577"/>
        <pc:sldMkLst>
          <pc:docMk/>
          <pc:sldMk cId="2506013344" sldId="258"/>
        </pc:sldMkLst>
        <pc:spChg chg="mod">
          <ac:chgData name="P G Mukund - [CB.EN.U4CCE20034]" userId="S::cb.en.u4cce20034@cb.students.amrita.edu::45f1317f-1206-4897-9bca-5c0e7df3ce5c" providerId="AD" clId="Web-{116046BB-DCFA-EE48-FEC6-5DA74393B24F}" dt="2022-01-11T09:12:47.257" v="21" actId="20577"/>
          <ac:spMkLst>
            <pc:docMk/>
            <pc:sldMk cId="2506013344" sldId="258"/>
            <ac:spMk id="3" creationId="{456D989E-A4CF-4BEB-B9B7-6415D1185F90}"/>
          </ac:spMkLst>
        </pc:spChg>
      </pc:sldChg>
      <pc:sldChg chg="modSp">
        <pc:chgData name="P G Mukund - [CB.EN.U4CCE20034]" userId="S::cb.en.u4cce20034@cb.students.amrita.edu::45f1317f-1206-4897-9bca-5c0e7df3ce5c" providerId="AD" clId="Web-{116046BB-DCFA-EE48-FEC6-5DA74393B24F}" dt="2022-01-11T13:57:38.331" v="503" actId="1076"/>
        <pc:sldMkLst>
          <pc:docMk/>
          <pc:sldMk cId="586975617" sldId="259"/>
        </pc:sldMkLst>
        <pc:spChg chg="mod">
          <ac:chgData name="P G Mukund - [CB.EN.U4CCE20034]" userId="S::cb.en.u4cce20034@cb.students.amrita.edu::45f1317f-1206-4897-9bca-5c0e7df3ce5c" providerId="AD" clId="Web-{116046BB-DCFA-EE48-FEC6-5DA74393B24F}" dt="2022-01-11T13:09:00.986" v="382" actId="20577"/>
          <ac:spMkLst>
            <pc:docMk/>
            <pc:sldMk cId="586975617" sldId="259"/>
            <ac:spMk id="3" creationId="{FE9D6463-5B9D-47B4-AC42-01AFCA4D0CF8}"/>
          </ac:spMkLst>
        </pc:spChg>
        <pc:picChg chg="mod">
          <ac:chgData name="P G Mukund - [CB.EN.U4CCE20034]" userId="S::cb.en.u4cce20034@cb.students.amrita.edu::45f1317f-1206-4897-9bca-5c0e7df3ce5c" providerId="AD" clId="Web-{116046BB-DCFA-EE48-FEC6-5DA74393B24F}" dt="2022-01-11T13:57:38.331" v="503" actId="1076"/>
          <ac:picMkLst>
            <pc:docMk/>
            <pc:sldMk cId="586975617" sldId="259"/>
            <ac:picMk id="4" creationId="{D16A8451-AD0D-4595-BDE3-30688F3CB3A1}"/>
          </ac:picMkLst>
        </pc:picChg>
      </pc:sldChg>
      <pc:sldChg chg="modSp">
        <pc:chgData name="P G Mukund - [CB.EN.U4CCE20034]" userId="S::cb.en.u4cce20034@cb.students.amrita.edu::45f1317f-1206-4897-9bca-5c0e7df3ce5c" providerId="AD" clId="Web-{116046BB-DCFA-EE48-FEC6-5DA74393B24F}" dt="2022-01-11T13:14:59.068" v="483" actId="20577"/>
        <pc:sldMkLst>
          <pc:docMk/>
          <pc:sldMk cId="184760915" sldId="262"/>
        </pc:sldMkLst>
        <pc:spChg chg="mod">
          <ac:chgData name="P G Mukund - [CB.EN.U4CCE20034]" userId="S::cb.en.u4cce20034@cb.students.amrita.edu::45f1317f-1206-4897-9bca-5c0e7df3ce5c" providerId="AD" clId="Web-{116046BB-DCFA-EE48-FEC6-5DA74393B24F}" dt="2022-01-11T13:14:59.068" v="483" actId="20577"/>
          <ac:spMkLst>
            <pc:docMk/>
            <pc:sldMk cId="184760915" sldId="262"/>
            <ac:spMk id="3" creationId="{44908A7F-97B3-48FA-B6EB-92DECDBC5DA7}"/>
          </ac:spMkLst>
        </pc:spChg>
      </pc:sldChg>
      <pc:sldChg chg="modSp">
        <pc:chgData name="P G Mukund - [CB.EN.U4CCE20034]" userId="S::cb.en.u4cce20034@cb.students.amrita.edu::45f1317f-1206-4897-9bca-5c0e7df3ce5c" providerId="AD" clId="Web-{116046BB-DCFA-EE48-FEC6-5DA74393B24F}" dt="2022-01-11T13:09:56.487" v="465" actId="20577"/>
        <pc:sldMkLst>
          <pc:docMk/>
          <pc:sldMk cId="948537333" sldId="264"/>
        </pc:sldMkLst>
        <pc:spChg chg="mod">
          <ac:chgData name="P G Mukund - [CB.EN.U4CCE20034]" userId="S::cb.en.u4cce20034@cb.students.amrita.edu::45f1317f-1206-4897-9bca-5c0e7df3ce5c" providerId="AD" clId="Web-{116046BB-DCFA-EE48-FEC6-5DA74393B24F}" dt="2022-01-11T13:09:56.487" v="465" actId="20577"/>
          <ac:spMkLst>
            <pc:docMk/>
            <pc:sldMk cId="948537333" sldId="264"/>
            <ac:spMk id="3" creationId="{303B5C5C-7046-4518-A009-3E408C304439}"/>
          </ac:spMkLst>
        </pc:spChg>
      </pc:sldChg>
      <pc:sldChg chg="delSp modSp new">
        <pc:chgData name="P G Mukund - [CB.EN.U4CCE20034]" userId="S::cb.en.u4cce20034@cb.students.amrita.edu::45f1317f-1206-4897-9bca-5c0e7df3ce5c" providerId="AD" clId="Web-{116046BB-DCFA-EE48-FEC6-5DA74393B24F}" dt="2022-01-11T12:35:36.266" v="374" actId="20577"/>
        <pc:sldMkLst>
          <pc:docMk/>
          <pc:sldMk cId="2161161635" sldId="266"/>
        </pc:sldMkLst>
        <pc:spChg chg="del">
          <ac:chgData name="P G Mukund - [CB.EN.U4CCE20034]" userId="S::cb.en.u4cce20034@cb.students.amrita.edu::45f1317f-1206-4897-9bca-5c0e7df3ce5c" providerId="AD" clId="Web-{116046BB-DCFA-EE48-FEC6-5DA74393B24F}" dt="2022-01-11T12:26:30.259" v="203"/>
          <ac:spMkLst>
            <pc:docMk/>
            <pc:sldMk cId="2161161635" sldId="266"/>
            <ac:spMk id="2" creationId="{6339E4B7-EDA1-4440-A909-FF0A0608BE5B}"/>
          </ac:spMkLst>
        </pc:spChg>
        <pc:spChg chg="mod">
          <ac:chgData name="P G Mukund - [CB.EN.U4CCE20034]" userId="S::cb.en.u4cce20034@cb.students.amrita.edu::45f1317f-1206-4897-9bca-5c0e7df3ce5c" providerId="AD" clId="Web-{116046BB-DCFA-EE48-FEC6-5DA74393B24F}" dt="2022-01-11T12:35:36.266" v="374" actId="20577"/>
          <ac:spMkLst>
            <pc:docMk/>
            <pc:sldMk cId="2161161635" sldId="266"/>
            <ac:spMk id="3" creationId="{F58349D1-13F5-4777-AB7F-3289C9C7A7D9}"/>
          </ac:spMkLst>
        </pc:spChg>
      </pc:sldChg>
      <pc:sldChg chg="addSp delSp modSp new mod setBg modClrScheme chgLayout">
        <pc:chgData name="P G Mukund - [CB.EN.U4CCE20034]" userId="S::cb.en.u4cce20034@cb.students.amrita.edu::45f1317f-1206-4897-9bca-5c0e7df3ce5c" providerId="AD" clId="Web-{116046BB-DCFA-EE48-FEC6-5DA74393B24F}" dt="2022-01-11T13:42:49.321" v="501" actId="20577"/>
        <pc:sldMkLst>
          <pc:docMk/>
          <pc:sldMk cId="2652394059" sldId="267"/>
        </pc:sldMkLst>
        <pc:spChg chg="mod ord">
          <ac:chgData name="P G Mukund - [CB.EN.U4CCE20034]" userId="S::cb.en.u4cce20034@cb.students.amrita.edu::45f1317f-1206-4897-9bca-5c0e7df3ce5c" providerId="AD" clId="Web-{116046BB-DCFA-EE48-FEC6-5DA74393B24F}" dt="2022-01-11T13:42:49.321" v="501" actId="20577"/>
          <ac:spMkLst>
            <pc:docMk/>
            <pc:sldMk cId="2652394059" sldId="267"/>
            <ac:spMk id="2" creationId="{56E485BC-6AE8-459E-98AB-292524B441FD}"/>
          </ac:spMkLst>
        </pc:spChg>
        <pc:spChg chg="del mod ord">
          <ac:chgData name="P G Mukund - [CB.EN.U4CCE20034]" userId="S::cb.en.u4cce20034@cb.students.amrita.edu::45f1317f-1206-4897-9bca-5c0e7df3ce5c" providerId="AD" clId="Web-{116046BB-DCFA-EE48-FEC6-5DA74393B24F}" dt="2022-01-11T13:41:46.570" v="486"/>
          <ac:spMkLst>
            <pc:docMk/>
            <pc:sldMk cId="2652394059" sldId="267"/>
            <ac:spMk id="3" creationId="{FAF0646D-8A4D-4BC7-9CC5-15781501ACF7}"/>
          </ac:spMkLst>
        </pc:spChg>
        <pc:spChg chg="add del mod ord">
          <ac:chgData name="P G Mukund - [CB.EN.U4CCE20034]" userId="S::cb.en.u4cce20034@cb.students.amrita.edu::45f1317f-1206-4897-9bca-5c0e7df3ce5c" providerId="AD" clId="Web-{116046BB-DCFA-EE48-FEC6-5DA74393B24F}" dt="2022-01-11T13:42:09.664" v="490"/>
          <ac:spMkLst>
            <pc:docMk/>
            <pc:sldMk cId="2652394059" sldId="267"/>
            <ac:spMk id="4" creationId="{F82BC7DC-8163-45A4-B39A-3C6D2F3CBFB3}"/>
          </ac:spMkLst>
        </pc:spChg>
        <pc:spChg chg="add">
          <ac:chgData name="P G Mukund - [CB.EN.U4CCE20034]" userId="S::cb.en.u4cce20034@cb.students.amrita.edu::45f1317f-1206-4897-9bca-5c0e7df3ce5c" providerId="AD" clId="Web-{116046BB-DCFA-EE48-FEC6-5DA74393B24F}" dt="2022-01-11T13:42:17.446" v="491"/>
          <ac:spMkLst>
            <pc:docMk/>
            <pc:sldMk cId="2652394059" sldId="267"/>
            <ac:spMk id="16" creationId="{5AF95C2A-DC97-4FC5-B4D7-ECA8B8A660E9}"/>
          </ac:spMkLst>
        </pc:spChg>
        <pc:spChg chg="add">
          <ac:chgData name="P G Mukund - [CB.EN.U4CCE20034]" userId="S::cb.en.u4cce20034@cb.students.amrita.edu::45f1317f-1206-4897-9bca-5c0e7df3ce5c" providerId="AD" clId="Web-{116046BB-DCFA-EE48-FEC6-5DA74393B24F}" dt="2022-01-11T13:42:17.446" v="491"/>
          <ac:spMkLst>
            <pc:docMk/>
            <pc:sldMk cId="2652394059" sldId="267"/>
            <ac:spMk id="18" creationId="{DEAF34AB-AE16-45B5-ABC1-801F062234F5}"/>
          </ac:spMkLst>
        </pc:spChg>
        <pc:spChg chg="add">
          <ac:chgData name="P G Mukund - [CB.EN.U4CCE20034]" userId="S::cb.en.u4cce20034@cb.students.amrita.edu::45f1317f-1206-4897-9bca-5c0e7df3ce5c" providerId="AD" clId="Web-{116046BB-DCFA-EE48-FEC6-5DA74393B24F}" dt="2022-01-11T13:42:17.446" v="491"/>
          <ac:spMkLst>
            <pc:docMk/>
            <pc:sldMk cId="2652394059" sldId="267"/>
            <ac:spMk id="20" creationId="{91080BBA-334D-47E7-984F-354D2ADEEB59}"/>
          </ac:spMkLst>
        </pc:spChg>
        <pc:grpChg chg="add">
          <ac:chgData name="P G Mukund - [CB.EN.U4CCE20034]" userId="S::cb.en.u4cce20034@cb.students.amrita.edu::45f1317f-1206-4897-9bca-5c0e7df3ce5c" providerId="AD" clId="Web-{116046BB-DCFA-EE48-FEC6-5DA74393B24F}" dt="2022-01-11T13:42:17.446" v="491"/>
          <ac:grpSpMkLst>
            <pc:docMk/>
            <pc:sldMk cId="2652394059" sldId="267"/>
            <ac:grpSpMk id="10" creationId="{23F5135F-115E-423C-BE4A-B56C35DC9F3E}"/>
          </ac:grpSpMkLst>
        </pc:grpChg>
        <pc:grpChg chg="add">
          <ac:chgData name="P G Mukund - [CB.EN.U4CCE20034]" userId="S::cb.en.u4cce20034@cb.students.amrita.edu::45f1317f-1206-4897-9bca-5c0e7df3ce5c" providerId="AD" clId="Web-{116046BB-DCFA-EE48-FEC6-5DA74393B24F}" dt="2022-01-11T13:42:17.446" v="491"/>
          <ac:grpSpMkLst>
            <pc:docMk/>
            <pc:sldMk cId="2652394059" sldId="267"/>
            <ac:grpSpMk id="22" creationId="{CD90B6BE-4608-41D2-B075-FF612C55AFCA}"/>
          </ac:grpSpMkLst>
        </pc:grpChg>
        <pc:picChg chg="add mod ord modCrop">
          <ac:chgData name="P G Mukund - [CB.EN.U4CCE20034]" userId="S::cb.en.u4cce20034@cb.students.amrita.edu::45f1317f-1206-4897-9bca-5c0e7df3ce5c" providerId="AD" clId="Web-{116046BB-DCFA-EE48-FEC6-5DA74393B24F}" dt="2022-01-11T13:42:17.446" v="491"/>
          <ac:picMkLst>
            <pc:docMk/>
            <pc:sldMk cId="2652394059" sldId="267"/>
            <ac:picMk id="5" creationId="{1EA050CC-FEA9-4DA3-A8D4-A9D3DB4AA528}"/>
          </ac:picMkLst>
        </pc:picChg>
      </pc:sldChg>
    </pc:docChg>
  </pc:docChgLst>
  <pc:docChgLst>
    <pc:chgData name="V SRIHARI MOORTHY - [CB.EN.U4CCE20060]" userId="S::cb.en.u4cce20060@cb.students.amrita.edu::932b89b5-0176-4e71-8258-3b2ac24b1c81" providerId="AD" clId="Web-{8B90DB1E-1EE0-FEFB-65E2-E937F3F0C129}"/>
    <pc:docChg chg="modSld">
      <pc:chgData name="V SRIHARI MOORTHY - [CB.EN.U4CCE20060]" userId="S::cb.en.u4cce20060@cb.students.amrita.edu::932b89b5-0176-4e71-8258-3b2ac24b1c81" providerId="AD" clId="Web-{8B90DB1E-1EE0-FEFB-65E2-E937F3F0C129}" dt="2022-01-08T08:13:56.967" v="101" actId="20577"/>
      <pc:docMkLst>
        <pc:docMk/>
      </pc:docMkLst>
      <pc:sldChg chg="addSp delSp modSp">
        <pc:chgData name="V SRIHARI MOORTHY - [CB.EN.U4CCE20060]" userId="S::cb.en.u4cce20060@cb.students.amrita.edu::932b89b5-0176-4e71-8258-3b2ac24b1c81" providerId="AD" clId="Web-{8B90DB1E-1EE0-FEFB-65E2-E937F3F0C129}" dt="2022-01-08T08:07:07.196" v="78"/>
        <pc:sldMkLst>
          <pc:docMk/>
          <pc:sldMk cId="109857222" sldId="256"/>
        </pc:sldMkLst>
        <pc:spChg chg="mod">
          <ac:chgData name="V SRIHARI MOORTHY - [CB.EN.U4CCE20060]" userId="S::cb.en.u4cce20060@cb.students.amrita.edu::932b89b5-0176-4e71-8258-3b2ac24b1c81" providerId="AD" clId="Web-{8B90DB1E-1EE0-FEFB-65E2-E937F3F0C129}" dt="2022-01-08T07:50:33.933" v="4" actId="20577"/>
          <ac:spMkLst>
            <pc:docMk/>
            <pc:sldMk cId="109857222" sldId="256"/>
            <ac:spMk id="3" creationId="{00000000-0000-0000-0000-000000000000}"/>
          </ac:spMkLst>
        </pc:spChg>
        <pc:picChg chg="add del mod">
          <ac:chgData name="V SRIHARI MOORTHY - [CB.EN.U4CCE20060]" userId="S::cb.en.u4cce20060@cb.students.amrita.edu::932b89b5-0176-4e71-8258-3b2ac24b1c81" providerId="AD" clId="Web-{8B90DB1E-1EE0-FEFB-65E2-E937F3F0C129}" dt="2022-01-08T08:07:07.196" v="78"/>
          <ac:picMkLst>
            <pc:docMk/>
            <pc:sldMk cId="109857222" sldId="256"/>
            <ac:picMk id="5" creationId="{93C54EF5-EEBF-43C4-A6D2-D03873F613A9}"/>
          </ac:picMkLst>
        </pc:picChg>
      </pc:sldChg>
      <pc:sldChg chg="addSp delSp modSp">
        <pc:chgData name="V SRIHARI MOORTHY - [CB.EN.U4CCE20060]" userId="S::cb.en.u4cce20060@cb.students.amrita.edu::932b89b5-0176-4e71-8258-3b2ac24b1c81" providerId="AD" clId="Web-{8B90DB1E-1EE0-FEFB-65E2-E937F3F0C129}" dt="2022-01-08T08:09:54.885" v="91" actId="20577"/>
        <pc:sldMkLst>
          <pc:docMk/>
          <pc:sldMk cId="2571706843" sldId="257"/>
        </pc:sldMkLst>
        <pc:spChg chg="add del">
          <ac:chgData name="V SRIHARI MOORTHY - [CB.EN.U4CCE20060]" userId="S::cb.en.u4cce20060@cb.students.amrita.edu::932b89b5-0176-4e71-8258-3b2ac24b1c81" providerId="AD" clId="Web-{8B90DB1E-1EE0-FEFB-65E2-E937F3F0C129}" dt="2022-01-08T08:08:45.041" v="85"/>
          <ac:spMkLst>
            <pc:docMk/>
            <pc:sldMk cId="2571706843" sldId="257"/>
            <ac:spMk id="3" creationId="{3584430D-B5D9-473F-85C2-1220791A645B}"/>
          </ac:spMkLst>
        </pc:spChg>
        <pc:spChg chg="mod">
          <ac:chgData name="V SRIHARI MOORTHY - [CB.EN.U4CCE20060]" userId="S::cb.en.u4cce20060@cb.students.amrita.edu::932b89b5-0176-4e71-8258-3b2ac24b1c81" providerId="AD" clId="Web-{8B90DB1E-1EE0-FEFB-65E2-E937F3F0C129}" dt="2022-01-08T08:09:54.885" v="91" actId="20577"/>
          <ac:spMkLst>
            <pc:docMk/>
            <pc:sldMk cId="2571706843" sldId="257"/>
            <ac:spMk id="4" creationId="{A86FC4FF-0420-4088-9001-94B2B1366272}"/>
          </ac:spMkLst>
        </pc:spChg>
      </pc:sldChg>
      <pc:sldChg chg="modSp">
        <pc:chgData name="V SRIHARI MOORTHY - [CB.EN.U4CCE20060]" userId="S::cb.en.u4cce20060@cb.students.amrita.edu::932b89b5-0176-4e71-8258-3b2ac24b1c81" providerId="AD" clId="Web-{8B90DB1E-1EE0-FEFB-65E2-E937F3F0C129}" dt="2022-01-08T08:12:55.357" v="96" actId="20577"/>
        <pc:sldMkLst>
          <pc:docMk/>
          <pc:sldMk cId="2506013344" sldId="258"/>
        </pc:sldMkLst>
        <pc:spChg chg="mod">
          <ac:chgData name="V SRIHARI MOORTHY - [CB.EN.U4CCE20060]" userId="S::cb.en.u4cce20060@cb.students.amrita.edu::932b89b5-0176-4e71-8258-3b2ac24b1c81" providerId="AD" clId="Web-{8B90DB1E-1EE0-FEFB-65E2-E937F3F0C129}" dt="2022-01-08T08:12:55.357" v="96" actId="20577"/>
          <ac:spMkLst>
            <pc:docMk/>
            <pc:sldMk cId="2506013344" sldId="258"/>
            <ac:spMk id="3" creationId="{456D989E-A4CF-4BEB-B9B7-6415D1185F90}"/>
          </ac:spMkLst>
        </pc:spChg>
      </pc:sldChg>
      <pc:sldChg chg="modSp">
        <pc:chgData name="V SRIHARI MOORTHY - [CB.EN.U4CCE20060]" userId="S::cb.en.u4cce20060@cb.students.amrita.edu::932b89b5-0176-4e71-8258-3b2ac24b1c81" providerId="AD" clId="Web-{8B90DB1E-1EE0-FEFB-65E2-E937F3F0C129}" dt="2022-01-08T08:13:56.967" v="101" actId="20577"/>
        <pc:sldMkLst>
          <pc:docMk/>
          <pc:sldMk cId="948537333" sldId="264"/>
        </pc:sldMkLst>
        <pc:spChg chg="mod">
          <ac:chgData name="V SRIHARI MOORTHY - [CB.EN.U4CCE20060]" userId="S::cb.en.u4cce20060@cb.students.amrita.edu::932b89b5-0176-4e71-8258-3b2ac24b1c81" providerId="AD" clId="Web-{8B90DB1E-1EE0-FEFB-65E2-E937F3F0C129}" dt="2022-01-08T08:13:56.967" v="101" actId="20577"/>
          <ac:spMkLst>
            <pc:docMk/>
            <pc:sldMk cId="948537333" sldId="264"/>
            <ac:spMk id="3" creationId="{303B5C5C-7046-4518-A009-3E408C304439}"/>
          </ac:spMkLst>
        </pc:spChg>
      </pc:sldChg>
      <pc:sldChg chg="modSp">
        <pc:chgData name="V SRIHARI MOORTHY - [CB.EN.U4CCE20060]" userId="S::cb.en.u4cce20060@cb.students.amrita.edu::932b89b5-0176-4e71-8258-3b2ac24b1c81" providerId="AD" clId="Web-{8B90DB1E-1EE0-FEFB-65E2-E937F3F0C129}" dt="2022-01-08T07:54:09.217" v="69" actId="1076"/>
        <pc:sldMkLst>
          <pc:docMk/>
          <pc:sldMk cId="2298816434" sldId="265"/>
        </pc:sldMkLst>
        <pc:spChg chg="mod">
          <ac:chgData name="V SRIHARI MOORTHY - [CB.EN.U4CCE20060]" userId="S::cb.en.u4cce20060@cb.students.amrita.edu::932b89b5-0176-4e71-8258-3b2ac24b1c81" providerId="AD" clId="Web-{8B90DB1E-1EE0-FEFB-65E2-E937F3F0C129}" dt="2022-01-08T07:54:09.217" v="69" actId="1076"/>
          <ac:spMkLst>
            <pc:docMk/>
            <pc:sldMk cId="2298816434" sldId="265"/>
            <ac:spMk id="2" creationId="{1ABEAF48-66D3-491D-BD55-01375357913C}"/>
          </ac:spMkLst>
        </pc:spChg>
        <pc:picChg chg="mod">
          <ac:chgData name="V SRIHARI MOORTHY - [CB.EN.U4CCE20060]" userId="S::cb.en.u4cce20060@cb.students.amrita.edu::932b89b5-0176-4e71-8258-3b2ac24b1c81" providerId="AD" clId="Web-{8B90DB1E-1EE0-FEFB-65E2-E937F3F0C129}" dt="2022-01-08T07:54:04.373" v="67" actId="1076"/>
          <ac:picMkLst>
            <pc:docMk/>
            <pc:sldMk cId="2298816434" sldId="265"/>
            <ac:picMk id="13" creationId="{7CD04678-BD71-4A69-8D40-A0EDEB46CCB8}"/>
          </ac:picMkLst>
        </pc:picChg>
      </pc:sldChg>
    </pc:docChg>
  </pc:docChgLst>
  <pc:docChgLst>
    <pc:chgData name="Guest User" userId="S::urn:spo:anon#9bee69ed38083ab5600f5b01e7b7e9d8bd79b139e672ada9b6860e1b5d4f246d::" providerId="AD" clId="Web-{8CF29388-50F7-D080-34FD-4A6FE972A77C}"/>
    <pc:docChg chg="modSld">
      <pc:chgData name="Guest User" userId="S::urn:spo:anon#9bee69ed38083ab5600f5b01e7b7e9d8bd79b139e672ada9b6860e1b5d4f246d::" providerId="AD" clId="Web-{8CF29388-50F7-D080-34FD-4A6FE972A77C}" dt="2022-01-11T13:00:40.645" v="0"/>
      <pc:docMkLst>
        <pc:docMk/>
      </pc:docMkLst>
      <pc:sldChg chg="delSp">
        <pc:chgData name="Guest User" userId="S::urn:spo:anon#9bee69ed38083ab5600f5b01e7b7e9d8bd79b139e672ada9b6860e1b5d4f246d::" providerId="AD" clId="Web-{8CF29388-50F7-D080-34FD-4A6FE972A77C}" dt="2022-01-11T13:00:40.645" v="0"/>
        <pc:sldMkLst>
          <pc:docMk/>
          <pc:sldMk cId="109857222" sldId="256"/>
        </pc:sldMkLst>
        <pc:spChg chg="del">
          <ac:chgData name="Guest User" userId="S::urn:spo:anon#9bee69ed38083ab5600f5b01e7b7e9d8bd79b139e672ada9b6860e1b5d4f246d::" providerId="AD" clId="Web-{8CF29388-50F7-D080-34FD-4A6FE972A77C}" dt="2022-01-11T13:00:40.645" v="0"/>
          <ac:spMkLst>
            <pc:docMk/>
            <pc:sldMk cId="109857222" sldId="256"/>
            <ac:spMk id="5" creationId="{02A6FA69-8CC4-4FDD-8183-646D406B6FB8}"/>
          </ac:spMkLst>
        </pc:spChg>
      </pc:sldChg>
    </pc:docChg>
  </pc:docChgLst>
  <pc:docChgLst>
    <pc:chgData name="Guest User" userId="S::urn:spo:anon#9bee69ed38083ab5600f5b01e7b7e9d8bd79b139e672ada9b6860e1b5d4f246d::" providerId="AD" clId="Web-{B9820C6B-80EA-CE27-0527-22736C81A4DF}"/>
    <pc:docChg chg="modSld">
      <pc:chgData name="Guest User" userId="S::urn:spo:anon#9bee69ed38083ab5600f5b01e7b7e9d8bd79b139e672ada9b6860e1b5d4f246d::" providerId="AD" clId="Web-{B9820C6B-80EA-CE27-0527-22736C81A4DF}" dt="2022-01-11T13:57:30.996" v="7" actId="1076"/>
      <pc:docMkLst>
        <pc:docMk/>
      </pc:docMkLst>
      <pc:sldChg chg="addSp modSp">
        <pc:chgData name="Guest User" userId="S::urn:spo:anon#9bee69ed38083ab5600f5b01e7b7e9d8bd79b139e672ada9b6860e1b5d4f246d::" providerId="AD" clId="Web-{B9820C6B-80EA-CE27-0527-22736C81A4DF}" dt="2022-01-11T13:57:30.996" v="7" actId="1076"/>
        <pc:sldMkLst>
          <pc:docMk/>
          <pc:sldMk cId="586975617" sldId="259"/>
        </pc:sldMkLst>
        <pc:picChg chg="add mod">
          <ac:chgData name="Guest User" userId="S::urn:spo:anon#9bee69ed38083ab5600f5b01e7b7e9d8bd79b139e672ada9b6860e1b5d4f246d::" providerId="AD" clId="Web-{B9820C6B-80EA-CE27-0527-22736C81A4DF}" dt="2022-01-11T13:57:30.996" v="7" actId="1076"/>
          <ac:picMkLst>
            <pc:docMk/>
            <pc:sldMk cId="586975617" sldId="259"/>
            <ac:picMk id="4" creationId="{D16A8451-AD0D-4595-BDE3-30688F3CB3A1}"/>
          </ac:picMkLst>
        </pc:picChg>
      </pc:sldChg>
      <pc:sldChg chg="modSp">
        <pc:chgData name="Guest User" userId="S::urn:spo:anon#9bee69ed38083ab5600f5b01e7b7e9d8bd79b139e672ada9b6860e1b5d4f246d::" providerId="AD" clId="Web-{B9820C6B-80EA-CE27-0527-22736C81A4DF}" dt="2022-01-11T13:24:46.535" v="3" actId="1076"/>
        <pc:sldMkLst>
          <pc:docMk/>
          <pc:sldMk cId="2402113005" sldId="263"/>
        </pc:sldMkLst>
        <pc:picChg chg="mod">
          <ac:chgData name="Guest User" userId="S::urn:spo:anon#9bee69ed38083ab5600f5b01e7b7e9d8bd79b139e672ada9b6860e1b5d4f246d::" providerId="AD" clId="Web-{B9820C6B-80EA-CE27-0527-22736C81A4DF}" dt="2022-01-11T13:24:46.535" v="3" actId="1076"/>
          <ac:picMkLst>
            <pc:docMk/>
            <pc:sldMk cId="2402113005" sldId="263"/>
            <ac:picMk id="4" creationId="{2B164240-BA4A-4E2F-865A-FED6987A3263}"/>
          </ac:picMkLst>
        </pc:picChg>
      </pc:sldChg>
      <pc:sldChg chg="modSp">
        <pc:chgData name="Guest User" userId="S::urn:spo:anon#9bee69ed38083ab5600f5b01e7b7e9d8bd79b139e672ada9b6860e1b5d4f246d::" providerId="AD" clId="Web-{B9820C6B-80EA-CE27-0527-22736C81A4DF}" dt="2022-01-11T13:16:25.779" v="1" actId="20577"/>
        <pc:sldMkLst>
          <pc:docMk/>
          <pc:sldMk cId="948537333" sldId="264"/>
        </pc:sldMkLst>
        <pc:spChg chg="mod">
          <ac:chgData name="Guest User" userId="S::urn:spo:anon#9bee69ed38083ab5600f5b01e7b7e9d8bd79b139e672ada9b6860e1b5d4f246d::" providerId="AD" clId="Web-{B9820C6B-80EA-CE27-0527-22736C81A4DF}" dt="2022-01-11T13:16:25.779" v="1" actId="20577"/>
          <ac:spMkLst>
            <pc:docMk/>
            <pc:sldMk cId="948537333" sldId="264"/>
            <ac:spMk id="3" creationId="{303B5C5C-7046-4518-A009-3E408C304439}"/>
          </ac:spMkLst>
        </pc:spChg>
      </pc:sldChg>
    </pc:docChg>
  </pc:docChgLst>
  <pc:docChgLst>
    <pc:chgData name="Sashank S - [CB.EN.U4CCE20055]" userId="S::cb.en.u4cce20055@cb.students.amrita.edu::03cf28fa-ec63-473e-8087-47b697d8faf9" providerId="AD" clId="Web-{389C1EE7-4B43-2F28-91EF-057F4CBBFB7E}"/>
    <pc:docChg chg="modSld">
      <pc:chgData name="Sashank S - [CB.EN.U4CCE20055]" userId="S::cb.en.u4cce20055@cb.students.amrita.edu::03cf28fa-ec63-473e-8087-47b697d8faf9" providerId="AD" clId="Web-{389C1EE7-4B43-2F28-91EF-057F4CBBFB7E}" dt="2022-01-08T09:51:10.554" v="4"/>
      <pc:docMkLst>
        <pc:docMk/>
      </pc:docMkLst>
      <pc:sldChg chg="addSp delSp modSp">
        <pc:chgData name="Sashank S - [CB.EN.U4CCE20055]" userId="S::cb.en.u4cce20055@cb.students.amrita.edu::03cf28fa-ec63-473e-8087-47b697d8faf9" providerId="AD" clId="Web-{389C1EE7-4B43-2F28-91EF-057F4CBBFB7E}" dt="2022-01-08T09:51:10.554" v="4"/>
        <pc:sldMkLst>
          <pc:docMk/>
          <pc:sldMk cId="2402113005" sldId="263"/>
        </pc:sldMkLst>
        <pc:spChg chg="mod">
          <ac:chgData name="Sashank S - [CB.EN.U4CCE20055]" userId="S::cb.en.u4cce20055@cb.students.amrita.edu::03cf28fa-ec63-473e-8087-47b697d8faf9" providerId="AD" clId="Web-{389C1EE7-4B43-2F28-91EF-057F4CBBFB7E}" dt="2022-01-08T09:49:19.129" v="2"/>
          <ac:spMkLst>
            <pc:docMk/>
            <pc:sldMk cId="2402113005" sldId="263"/>
            <ac:spMk id="2" creationId="{66FBAA88-0D4B-4D63-AAF3-D681D3B56573}"/>
          </ac:spMkLst>
        </pc:spChg>
        <pc:spChg chg="add del">
          <ac:chgData name="Sashank S - [CB.EN.U4CCE20055]" userId="S::cb.en.u4cce20055@cb.students.amrita.edu::03cf28fa-ec63-473e-8087-47b697d8faf9" providerId="AD" clId="Web-{389C1EE7-4B43-2F28-91EF-057F4CBBFB7E}" dt="2022-01-08T09:51:10.554" v="4"/>
          <ac:spMkLst>
            <pc:docMk/>
            <pc:sldMk cId="2402113005" sldId="263"/>
            <ac:spMk id="5" creationId="{CE95A047-724A-492B-A8F3-8C64744F7E9B}"/>
          </ac:spMkLst>
        </pc:spChg>
        <pc:spChg chg="del">
          <ac:chgData name="Sashank S - [CB.EN.U4CCE20055]" userId="S::cb.en.u4cce20055@cb.students.amrita.edu::03cf28fa-ec63-473e-8087-47b697d8faf9" providerId="AD" clId="Web-{389C1EE7-4B43-2F28-91EF-057F4CBBFB7E}" dt="2022-01-08T09:49:19.129" v="2"/>
          <ac:spMkLst>
            <pc:docMk/>
            <pc:sldMk cId="2402113005" sldId="263"/>
            <ac:spMk id="28" creationId="{ECB86E21-E2BD-408E-8E61-D30AB8715F20}"/>
          </ac:spMkLst>
        </pc:spChg>
        <pc:spChg chg="del">
          <ac:chgData name="Sashank S - [CB.EN.U4CCE20055]" userId="S::cb.en.u4cce20055@cb.students.amrita.edu::03cf28fa-ec63-473e-8087-47b697d8faf9" providerId="AD" clId="Web-{389C1EE7-4B43-2F28-91EF-057F4CBBFB7E}" dt="2022-01-08T09:49:19.129" v="2"/>
          <ac:spMkLst>
            <pc:docMk/>
            <pc:sldMk cId="2402113005" sldId="263"/>
            <ac:spMk id="30" creationId="{029B38C0-3CC6-4B41-93F3-C479D22DD242}"/>
          </ac:spMkLst>
        </pc:spChg>
        <pc:spChg chg="del">
          <ac:chgData name="Sashank S - [CB.EN.U4CCE20055]" userId="S::cb.en.u4cce20055@cb.students.amrita.edu::03cf28fa-ec63-473e-8087-47b697d8faf9" providerId="AD" clId="Web-{389C1EE7-4B43-2F28-91EF-057F4CBBFB7E}" dt="2022-01-08T09:49:19.129" v="2"/>
          <ac:spMkLst>
            <pc:docMk/>
            <pc:sldMk cId="2402113005" sldId="263"/>
            <ac:spMk id="32" creationId="{69A070B3-8EC2-413C-B782-253BA2546328}"/>
          </ac:spMkLst>
        </pc:spChg>
        <pc:spChg chg="del">
          <ac:chgData name="Sashank S - [CB.EN.U4CCE20055]" userId="S::cb.en.u4cce20055@cb.students.amrita.edu::03cf28fa-ec63-473e-8087-47b697d8faf9" providerId="AD" clId="Web-{389C1EE7-4B43-2F28-91EF-057F4CBBFB7E}" dt="2022-01-08T09:49:19.129" v="2"/>
          <ac:spMkLst>
            <pc:docMk/>
            <pc:sldMk cId="2402113005" sldId="263"/>
            <ac:spMk id="34" creationId="{165B8C92-2D61-44A2-857C-E6980C2A22EB}"/>
          </ac:spMkLst>
        </pc:spChg>
        <pc:spChg chg="add">
          <ac:chgData name="Sashank S - [CB.EN.U4CCE20055]" userId="S::cb.en.u4cce20055@cb.students.amrita.edu::03cf28fa-ec63-473e-8087-47b697d8faf9" providerId="AD" clId="Web-{389C1EE7-4B43-2F28-91EF-057F4CBBFB7E}" dt="2022-01-08T09:49:19.129" v="2"/>
          <ac:spMkLst>
            <pc:docMk/>
            <pc:sldMk cId="2402113005" sldId="263"/>
            <ac:spMk id="51" creationId="{8823CBA3-A477-422D-9E7A-F9FE7EC90903}"/>
          </ac:spMkLst>
        </pc:spChg>
        <pc:spChg chg="add">
          <ac:chgData name="Sashank S - [CB.EN.U4CCE20055]" userId="S::cb.en.u4cce20055@cb.students.amrita.edu::03cf28fa-ec63-473e-8087-47b697d8faf9" providerId="AD" clId="Web-{389C1EE7-4B43-2F28-91EF-057F4CBBFB7E}" dt="2022-01-08T09:49:19.129" v="2"/>
          <ac:spMkLst>
            <pc:docMk/>
            <pc:sldMk cId="2402113005" sldId="263"/>
            <ac:spMk id="53" creationId="{11F34718-B77C-44AC-9F07-230139CBBD32}"/>
          </ac:spMkLst>
        </pc:spChg>
        <pc:spChg chg="add">
          <ac:chgData name="Sashank S - [CB.EN.U4CCE20055]" userId="S::cb.en.u4cce20055@cb.students.amrita.edu::03cf28fa-ec63-473e-8087-47b697d8faf9" providerId="AD" clId="Web-{389C1EE7-4B43-2F28-91EF-057F4CBBFB7E}" dt="2022-01-08T09:49:19.129" v="2"/>
          <ac:spMkLst>
            <pc:docMk/>
            <pc:sldMk cId="2402113005" sldId="263"/>
            <ac:spMk id="55" creationId="{60067990-9821-4102-BDE2-9B6F206D08AA}"/>
          </ac:spMkLst>
        </pc:spChg>
        <pc:spChg chg="add">
          <ac:chgData name="Sashank S - [CB.EN.U4CCE20055]" userId="S::cb.en.u4cce20055@cb.students.amrita.edu::03cf28fa-ec63-473e-8087-47b697d8faf9" providerId="AD" clId="Web-{389C1EE7-4B43-2F28-91EF-057F4CBBFB7E}" dt="2022-01-08T09:49:19.129" v="2"/>
          <ac:spMkLst>
            <pc:docMk/>
            <pc:sldMk cId="2402113005" sldId="263"/>
            <ac:spMk id="63" creationId="{0847B228-7D3B-4853-8273-2B7CDAF9CA14}"/>
          </ac:spMkLst>
        </pc:spChg>
        <pc:grpChg chg="del">
          <ac:chgData name="Sashank S - [CB.EN.U4CCE20055]" userId="S::cb.en.u4cce20055@cb.students.amrita.edu::03cf28fa-ec63-473e-8087-47b697d8faf9" providerId="AD" clId="Web-{389C1EE7-4B43-2F28-91EF-057F4CBBFB7E}" dt="2022-01-08T09:49:19.129" v="2"/>
          <ac:grpSpMkLst>
            <pc:docMk/>
            <pc:sldMk cId="2402113005" sldId="263"/>
            <ac:grpSpMk id="22" creationId="{23F5135F-115E-423C-BE4A-B56C35DC9F3E}"/>
          </ac:grpSpMkLst>
        </pc:grpChg>
        <pc:grpChg chg="del">
          <ac:chgData name="Sashank S - [CB.EN.U4CCE20055]" userId="S::cb.en.u4cce20055@cb.students.amrita.edu::03cf28fa-ec63-473e-8087-47b697d8faf9" providerId="AD" clId="Web-{389C1EE7-4B43-2F28-91EF-057F4CBBFB7E}" dt="2022-01-08T09:49:19.129" v="2"/>
          <ac:grpSpMkLst>
            <pc:docMk/>
            <pc:sldMk cId="2402113005" sldId="263"/>
            <ac:grpSpMk id="36" creationId="{4BD4796F-4D50-4634-A058-0EEBBC75A513}"/>
          </ac:grpSpMkLst>
        </pc:grpChg>
        <pc:grpChg chg="add">
          <ac:chgData name="Sashank S - [CB.EN.U4CCE20055]" userId="S::cb.en.u4cce20055@cb.students.amrita.edu::03cf28fa-ec63-473e-8087-47b697d8faf9" providerId="AD" clId="Web-{389C1EE7-4B43-2F28-91EF-057F4CBBFB7E}" dt="2022-01-08T09:49:19.129" v="2"/>
          <ac:grpSpMkLst>
            <pc:docMk/>
            <pc:sldMk cId="2402113005" sldId="263"/>
            <ac:grpSpMk id="45" creationId="{23F5135F-115E-423C-BE4A-B56C35DC9F3E}"/>
          </ac:grpSpMkLst>
        </pc:grpChg>
        <pc:grpChg chg="add">
          <ac:chgData name="Sashank S - [CB.EN.U4CCE20055]" userId="S::cb.en.u4cce20055@cb.students.amrita.edu::03cf28fa-ec63-473e-8087-47b697d8faf9" providerId="AD" clId="Web-{389C1EE7-4B43-2F28-91EF-057F4CBBFB7E}" dt="2022-01-08T09:49:19.129" v="2"/>
          <ac:grpSpMkLst>
            <pc:docMk/>
            <pc:sldMk cId="2402113005" sldId="263"/>
            <ac:grpSpMk id="57" creationId="{5D3D3051-D223-4825-BE7D-C711315EE035}"/>
          </ac:grpSpMkLst>
        </pc:grpChg>
        <pc:picChg chg="mod">
          <ac:chgData name="Sashank S - [CB.EN.U4CCE20055]" userId="S::cb.en.u4cce20055@cb.students.amrita.edu::03cf28fa-ec63-473e-8087-47b697d8faf9" providerId="AD" clId="Web-{389C1EE7-4B43-2F28-91EF-057F4CBBFB7E}" dt="2022-01-08T09:49:19.129" v="2"/>
          <ac:picMkLst>
            <pc:docMk/>
            <pc:sldMk cId="2402113005" sldId="263"/>
            <ac:picMk id="4" creationId="{2B164240-BA4A-4E2F-865A-FED6987A3263}"/>
          </ac:picMkLst>
        </pc:picChg>
      </pc:sldChg>
    </pc:docChg>
  </pc:docChgLst>
  <pc:docChgLst>
    <pc:chgData name="V SRIHARI MOORTHY - [CB.EN.U4CCE20060]" userId="S::cb.en.u4cce20060@cb.students.amrita.edu::932b89b5-0176-4e71-8258-3b2ac24b1c81" providerId="AD" clId="Web-{8DDCCAAE-A2BF-3DF7-E5FB-6DC506B4091F}"/>
    <pc:docChg chg="modSld">
      <pc:chgData name="V SRIHARI MOORTHY - [CB.EN.U4CCE20060]" userId="S::cb.en.u4cce20060@cb.students.amrita.edu::932b89b5-0176-4e71-8258-3b2ac24b1c81" providerId="AD" clId="Web-{8DDCCAAE-A2BF-3DF7-E5FB-6DC506B4091F}" dt="2022-01-11T14:22:08.182" v="25" actId="20577"/>
      <pc:docMkLst>
        <pc:docMk/>
      </pc:docMkLst>
      <pc:sldChg chg="modSp">
        <pc:chgData name="V SRIHARI MOORTHY - [CB.EN.U4CCE20060]" userId="S::cb.en.u4cce20060@cb.students.amrita.edu::932b89b5-0176-4e71-8258-3b2ac24b1c81" providerId="AD" clId="Web-{8DDCCAAE-A2BF-3DF7-E5FB-6DC506B4091F}" dt="2022-01-11T14:13:50.615" v="16" actId="20577"/>
        <pc:sldMkLst>
          <pc:docMk/>
          <pc:sldMk cId="109857222" sldId="256"/>
        </pc:sldMkLst>
        <pc:spChg chg="mod">
          <ac:chgData name="V SRIHARI MOORTHY - [CB.EN.U4CCE20060]" userId="S::cb.en.u4cce20060@cb.students.amrita.edu::932b89b5-0176-4e71-8258-3b2ac24b1c81" providerId="AD" clId="Web-{8DDCCAAE-A2BF-3DF7-E5FB-6DC506B4091F}" dt="2022-01-11T14:13:50.615" v="16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V SRIHARI MOORTHY - [CB.EN.U4CCE20060]" userId="S::cb.en.u4cce20060@cb.students.amrita.edu::932b89b5-0176-4e71-8258-3b2ac24b1c81" providerId="AD" clId="Web-{8DDCCAAE-A2BF-3DF7-E5FB-6DC506B4091F}" dt="2022-01-11T14:13:19.318" v="1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V SRIHARI MOORTHY - [CB.EN.U4CCE20060]" userId="S::cb.en.u4cce20060@cb.students.amrita.edu::932b89b5-0176-4e71-8258-3b2ac24b1c81" providerId="AD" clId="Web-{8DDCCAAE-A2BF-3DF7-E5FB-6DC506B4091F}" dt="2022-01-11T14:22:08.182" v="25" actId="20577"/>
        <pc:sldMkLst>
          <pc:docMk/>
          <pc:sldMk cId="184760915" sldId="262"/>
        </pc:sldMkLst>
        <pc:spChg chg="mod">
          <ac:chgData name="V SRIHARI MOORTHY - [CB.EN.U4CCE20060]" userId="S::cb.en.u4cce20060@cb.students.amrita.edu::932b89b5-0176-4e71-8258-3b2ac24b1c81" providerId="AD" clId="Web-{8DDCCAAE-A2BF-3DF7-E5FB-6DC506B4091F}" dt="2022-01-11T14:22:08.182" v="25" actId="20577"/>
          <ac:spMkLst>
            <pc:docMk/>
            <pc:sldMk cId="184760915" sldId="262"/>
            <ac:spMk id="3" creationId="{44908A7F-97B3-48FA-B6EB-92DECDBC5DA7}"/>
          </ac:spMkLst>
        </pc:spChg>
      </pc:sldChg>
    </pc:docChg>
  </pc:docChgLst>
  <pc:docChgLst>
    <pc:chgData name="V SRIHARI MOORTHY - [CB.EN.U4CCE20060]" userId="S::cb.en.u4cce20060@cb.students.amrita.edu::932b89b5-0176-4e71-8258-3b2ac24b1c81" providerId="AD" clId="Web-{503921C5-C314-C5FD-FFBD-03F8449E325B}"/>
    <pc:docChg chg="modSld">
      <pc:chgData name="V SRIHARI MOORTHY - [CB.EN.U4CCE20060]" userId="S::cb.en.u4cce20060@cb.students.amrita.edu::932b89b5-0176-4e71-8258-3b2ac24b1c81" providerId="AD" clId="Web-{503921C5-C314-C5FD-FFBD-03F8449E325B}" dt="2022-01-11T14:07:39.002" v="287" actId="20577"/>
      <pc:docMkLst>
        <pc:docMk/>
      </pc:docMkLst>
      <pc:sldChg chg="modSp">
        <pc:chgData name="V SRIHARI MOORTHY - [CB.EN.U4CCE20060]" userId="S::cb.en.u4cce20060@cb.students.amrita.edu::932b89b5-0176-4e71-8258-3b2ac24b1c81" providerId="AD" clId="Web-{503921C5-C314-C5FD-FFBD-03F8449E325B}" dt="2022-01-11T12:56:30.867" v="27" actId="20577"/>
        <pc:sldMkLst>
          <pc:docMk/>
          <pc:sldMk cId="2506013344" sldId="258"/>
        </pc:sldMkLst>
        <pc:spChg chg="mod">
          <ac:chgData name="V SRIHARI MOORTHY - [CB.EN.U4CCE20060]" userId="S::cb.en.u4cce20060@cb.students.amrita.edu::932b89b5-0176-4e71-8258-3b2ac24b1c81" providerId="AD" clId="Web-{503921C5-C314-C5FD-FFBD-03F8449E325B}" dt="2022-01-11T12:56:30.867" v="27" actId="20577"/>
          <ac:spMkLst>
            <pc:docMk/>
            <pc:sldMk cId="2506013344" sldId="258"/>
            <ac:spMk id="3" creationId="{456D989E-A4CF-4BEB-B9B7-6415D1185F90}"/>
          </ac:spMkLst>
        </pc:spChg>
      </pc:sldChg>
      <pc:sldChg chg="modSp">
        <pc:chgData name="V SRIHARI MOORTHY - [CB.EN.U4CCE20060]" userId="S::cb.en.u4cce20060@cb.students.amrita.edu::932b89b5-0176-4e71-8258-3b2ac24b1c81" providerId="AD" clId="Web-{503921C5-C314-C5FD-FFBD-03F8449E325B}" dt="2022-01-11T14:07:39.002" v="287" actId="20577"/>
        <pc:sldMkLst>
          <pc:docMk/>
          <pc:sldMk cId="184760915" sldId="262"/>
        </pc:sldMkLst>
        <pc:spChg chg="mod">
          <ac:chgData name="V SRIHARI MOORTHY - [CB.EN.U4CCE20060]" userId="S::cb.en.u4cce20060@cb.students.amrita.edu::932b89b5-0176-4e71-8258-3b2ac24b1c81" providerId="AD" clId="Web-{503921C5-C314-C5FD-FFBD-03F8449E325B}" dt="2022-01-11T14:07:39.002" v="287" actId="20577"/>
          <ac:spMkLst>
            <pc:docMk/>
            <pc:sldMk cId="184760915" sldId="262"/>
            <ac:spMk id="3" creationId="{44908A7F-97B3-48FA-B6EB-92DECDBC5DA7}"/>
          </ac:spMkLst>
        </pc:spChg>
      </pc:sldChg>
      <pc:sldChg chg="modSp">
        <pc:chgData name="V SRIHARI MOORTHY - [CB.EN.U4CCE20060]" userId="S::cb.en.u4cce20060@cb.students.amrita.edu::932b89b5-0176-4e71-8258-3b2ac24b1c81" providerId="AD" clId="Web-{503921C5-C314-C5FD-FFBD-03F8449E325B}" dt="2022-01-11T13:39:15.236" v="63" actId="1076"/>
        <pc:sldMkLst>
          <pc:docMk/>
          <pc:sldMk cId="2402113005" sldId="263"/>
        </pc:sldMkLst>
        <pc:spChg chg="mod">
          <ac:chgData name="V SRIHARI MOORTHY - [CB.EN.U4CCE20060]" userId="S::cb.en.u4cce20060@cb.students.amrita.edu::932b89b5-0176-4e71-8258-3b2ac24b1c81" providerId="AD" clId="Web-{503921C5-C314-C5FD-FFBD-03F8449E325B}" dt="2022-01-11T13:39:15.236" v="63" actId="1076"/>
          <ac:spMkLst>
            <pc:docMk/>
            <pc:sldMk cId="2402113005" sldId="263"/>
            <ac:spMk id="2" creationId="{66FBAA88-0D4B-4D63-AAF3-D681D3B56573}"/>
          </ac:spMkLst>
        </pc:spChg>
        <pc:picChg chg="mod">
          <ac:chgData name="V SRIHARI MOORTHY - [CB.EN.U4CCE20060]" userId="S::cb.en.u4cce20060@cb.students.amrita.edu::932b89b5-0176-4e71-8258-3b2ac24b1c81" providerId="AD" clId="Web-{503921C5-C314-C5FD-FFBD-03F8449E325B}" dt="2022-01-11T13:33:01.451" v="55" actId="1076"/>
          <ac:picMkLst>
            <pc:docMk/>
            <pc:sldMk cId="2402113005" sldId="263"/>
            <ac:picMk id="3" creationId="{831E3A77-AE04-4504-971B-A710498B3AEF}"/>
          </ac:picMkLst>
        </pc:picChg>
      </pc:sldChg>
      <pc:sldChg chg="modSp">
        <pc:chgData name="V SRIHARI MOORTHY - [CB.EN.U4CCE20060]" userId="S::cb.en.u4cce20060@cb.students.amrita.edu::932b89b5-0176-4e71-8258-3b2ac24b1c81" providerId="AD" clId="Web-{503921C5-C314-C5FD-FFBD-03F8449E325B}" dt="2022-01-11T13:46:33.880" v="70" actId="20577"/>
        <pc:sldMkLst>
          <pc:docMk/>
          <pc:sldMk cId="2652394059" sldId="267"/>
        </pc:sldMkLst>
        <pc:spChg chg="mod">
          <ac:chgData name="V SRIHARI MOORTHY - [CB.EN.U4CCE20060]" userId="S::cb.en.u4cce20060@cb.students.amrita.edu::932b89b5-0176-4e71-8258-3b2ac24b1c81" providerId="AD" clId="Web-{503921C5-C314-C5FD-FFBD-03F8449E325B}" dt="2022-01-11T13:46:33.880" v="70" actId="20577"/>
          <ac:spMkLst>
            <pc:docMk/>
            <pc:sldMk cId="2652394059" sldId="267"/>
            <ac:spMk id="2" creationId="{56E485BC-6AE8-459E-98AB-292524B441FD}"/>
          </ac:spMkLst>
        </pc:spChg>
      </pc:sldChg>
    </pc:docChg>
  </pc:docChgLst>
  <pc:docChgLst>
    <pc:chgData name="Sashank S - [CB.EN.U4CCE20055]" userId="S::cb.en.u4cce20055@cb.students.amrita.edu::03cf28fa-ec63-473e-8087-47b697d8faf9" providerId="AD" clId="Web-{50315212-9212-C64C-D292-7C0534C56ED2}"/>
    <pc:docChg chg="modSld">
      <pc:chgData name="Sashank S - [CB.EN.U4CCE20055]" userId="S::cb.en.u4cce20055@cb.students.amrita.edu::03cf28fa-ec63-473e-8087-47b697d8faf9" providerId="AD" clId="Web-{50315212-9212-C64C-D292-7C0534C56ED2}" dt="2022-01-11T13:28:05.277" v="6" actId="1076"/>
      <pc:docMkLst>
        <pc:docMk/>
      </pc:docMkLst>
      <pc:sldChg chg="modSp">
        <pc:chgData name="Sashank S - [CB.EN.U4CCE20055]" userId="S::cb.en.u4cce20055@cb.students.amrita.edu::03cf28fa-ec63-473e-8087-47b697d8faf9" providerId="AD" clId="Web-{50315212-9212-C64C-D292-7C0534C56ED2}" dt="2022-01-11T13:28:05.277" v="6" actId="1076"/>
        <pc:sldMkLst>
          <pc:docMk/>
          <pc:sldMk cId="2402113005" sldId="263"/>
        </pc:sldMkLst>
        <pc:picChg chg="mod">
          <ac:chgData name="Sashank S - [CB.EN.U4CCE20055]" userId="S::cb.en.u4cce20055@cb.students.amrita.edu::03cf28fa-ec63-473e-8087-47b697d8faf9" providerId="AD" clId="Web-{50315212-9212-C64C-D292-7C0534C56ED2}" dt="2022-01-11T13:28:05.277" v="6" actId="1076"/>
          <ac:picMkLst>
            <pc:docMk/>
            <pc:sldMk cId="2402113005" sldId="263"/>
            <ac:picMk id="3" creationId="{831E3A77-AE04-4504-971B-A710498B3AEF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53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26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61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077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86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77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07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120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898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560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267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8/5/2023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xmlns="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xmlns="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62506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8" r:id="rId6"/>
    <p:sldLayoutId id="2147483753" r:id="rId7"/>
    <p:sldLayoutId id="2147483754" r:id="rId8"/>
    <p:sldLayoutId id="2147483755" r:id="rId9"/>
    <p:sldLayoutId id="2147483757" r:id="rId10"/>
    <p:sldLayoutId id="2147483756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xmlns="" id="{F341B9C2-0FBF-4B4B-A902-1AFFD384E7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F18A6C5-555A-4210-9444-F1FF6D09B1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5"/>
          <a:stretch/>
        </p:blipFill>
        <p:spPr>
          <a:xfrm>
            <a:off x="-32513" y="-5122"/>
            <a:ext cx="12238211" cy="68579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9894" y="4040881"/>
            <a:ext cx="9846306" cy="1702507"/>
          </a:xfrm>
        </p:spPr>
        <p:txBody>
          <a:bodyPr>
            <a:normAutofit fontScale="90000"/>
          </a:bodyPr>
          <a:lstStyle/>
          <a:p>
            <a:pPr algn="r"/>
            <a:r>
              <a:rPr lang="en-GB">
                <a:cs typeface="Calibri Light"/>
              </a:rPr>
              <a:t>Electronic Voting Machine</a:t>
            </a:r>
            <a:br>
              <a:rPr lang="en-GB">
                <a:cs typeface="Calibri Light"/>
              </a:rPr>
            </a:br>
            <a:r>
              <a:rPr lang="en-GB" sz="4000">
                <a:cs typeface="Calibri Light"/>
              </a:rPr>
              <a:t>GROUP 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5864" y="5902537"/>
            <a:ext cx="9780336" cy="4534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GB" b="1">
                <a:solidFill>
                  <a:schemeClr val="bg1"/>
                </a:solidFill>
              </a:rPr>
              <a:t>19CCE201- Microcontrollers and Interfacing Techniques – Term Project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A4CE093B-B8CB-40B0-9E0D-B2EC39FF727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xmlns="" id="{34272B2A-538C-4D77-838A-61EFB21C93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20179CEF-C4DA-4AF9-825E-8A16099E9EB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7FCA724B-35D4-4E12-8050-B7CAB3BB39F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Oval 27">
              <a:extLst>
                <a:ext uri="{FF2B5EF4-FFF2-40B4-BE49-F238E27FC236}">
                  <a16:creationId xmlns:a16="http://schemas.microsoft.com/office/drawing/2014/main" xmlns="" id="{14C8662F-C43E-4129-81EC-CA88B26555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D6CDF6-87FF-454C-B416-890C72DE2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56D989E-A4CF-4BEB-B9B7-6415D1185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40000"/>
              </a:lnSpc>
            </a:pPr>
            <a:r>
              <a:rPr lang="en-GB">
                <a:ea typeface="+mn-lt"/>
                <a:cs typeface="+mn-lt"/>
              </a:rPr>
              <a:t>Our project utilises the concepts taught in the 19CCE201 Course like LED Blinking, Serial Communication using UART and LCD Configuration to create an Electronic Voting Machine.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40000"/>
              </a:lnSpc>
            </a:pPr>
            <a:r>
              <a:rPr lang="en-GB">
                <a:ea typeface="+mn-lt"/>
                <a:cs typeface="+mn-lt"/>
              </a:rPr>
              <a:t>The Voting Machine is created with the names of the registered candidates and the number of registered voters is predefined in the code.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40000"/>
              </a:lnSpc>
            </a:pPr>
            <a:r>
              <a:rPr lang="en-GB">
                <a:ea typeface="+mn-lt"/>
                <a:cs typeface="+mn-lt"/>
              </a:rPr>
              <a:t>A button is assigned to every candidate and acts as a Ballot that the voters use to cast their votes.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40000"/>
              </a:lnSpc>
            </a:pPr>
            <a:r>
              <a:rPr lang="en-GB">
                <a:ea typeface="+mn-lt"/>
                <a:cs typeface="+mn-lt"/>
              </a:rPr>
              <a:t>After the process of voting is completed, the winner is declared, and the vote count is displayed.</a:t>
            </a:r>
            <a:endParaRPr lang="en-US">
              <a:ea typeface="+mn-lt"/>
              <a:cs typeface="+mn-lt"/>
            </a:endParaRPr>
          </a:p>
          <a:p>
            <a:pPr>
              <a:lnSpc>
                <a:spcPct val="140000"/>
              </a:lnSpc>
            </a:pPr>
            <a:endParaRPr lang="en-GB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06013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23F5135F-115E-423C-BE4A-B56C35DC9F3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82C1E318-0F1F-4920-8C7D-FBAC66631B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DE4A7237-B6EB-4FB7-8B68-7C27438D47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84E00FDE-0838-4B5B-A782-6B6C92DB0A8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2BC1B2F3-8E83-4A70-B103-979C67EECE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xmlns="" id="{5AF95C2A-DC97-4FC5-B4D7-ECA8B8A660E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DEAF34AB-AE16-45B5-ABC1-801F062234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xmlns="" id="{1EA050CC-FEA9-4DA3-A8D4-A9D3DB4AA52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alphaModFix amt="84000"/>
          </a:blip>
          <a:srcRect l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91080BBA-334D-47E7-984F-354D2ADEEB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5565439" y="231439"/>
            <a:ext cx="6858000" cy="6395122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6E485BC-6AE8-459E-98AB-292524B44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5267" y="3153104"/>
            <a:ext cx="7700933" cy="30190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600"/>
              <a:t>EVM</a:t>
            </a:r>
            <a:endParaRPr lang="en-US">
              <a:ea typeface="+mj-ea"/>
              <a:cs typeface="+mj-cs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CD90B6BE-4608-41D2-B075-FF612C55AFC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90EB12EA-C9EA-45BE-A22A-01D12F1BD6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xmlns="" id="{C4162BCC-A310-4FED-9E20-7E50DE98CD0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43EAC428-76D3-48E0-92FE-525A3B1EDD7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Oval 23">
              <a:extLst>
                <a:ext uri="{FF2B5EF4-FFF2-40B4-BE49-F238E27FC236}">
                  <a16:creationId xmlns:a16="http://schemas.microsoft.com/office/drawing/2014/main" xmlns="" id="{E304A83B-3D40-4647-96E0-5B28DD1E5B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2394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A56418-C15D-48E1-9CB8-27343C552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E9D6463-5B9D-47B4-AC42-01AFCA4D0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/>
              <a:t>Initialise Header Files.</a:t>
            </a:r>
          </a:p>
          <a:p>
            <a:r>
              <a:rPr lang="en-GB"/>
              <a:t>Create a function delay() that runs a nested loop to wait for a time.</a:t>
            </a:r>
          </a:p>
          <a:p>
            <a:r>
              <a:rPr lang="en-GB"/>
              <a:t>Creating 2 functions TERMINAL_INIT() and LCD_INIT() to initialise the virtual terminal and LCD.</a:t>
            </a:r>
          </a:p>
          <a:p>
            <a:r>
              <a:rPr lang="en-GB"/>
              <a:t>A function </a:t>
            </a:r>
            <a:r>
              <a:rPr lang="en-GB" err="1"/>
              <a:t>LCD_String</a:t>
            </a:r>
            <a:r>
              <a:rPr lang="en-GB"/>
              <a:t>() to print an array of characters.</a:t>
            </a:r>
          </a:p>
          <a:p>
            <a:r>
              <a:rPr lang="en-GB"/>
              <a:t>Declaring and initialising the required variables.</a:t>
            </a:r>
          </a:p>
          <a:p>
            <a:r>
              <a:rPr lang="en-GB" sz="1800" b="1"/>
              <a:t>Inside the main()</a:t>
            </a:r>
            <a:r>
              <a:rPr lang="en-GB"/>
              <a:t>:</a:t>
            </a:r>
          </a:p>
          <a:p>
            <a:r>
              <a:rPr lang="en-GB"/>
              <a:t>select the respective Port Pins and set them as Input/Output accordingly.</a:t>
            </a:r>
          </a:p>
          <a:p>
            <a:r>
              <a:rPr lang="en-GB"/>
              <a:t>Using LSR, check if U0THR is not empty and then print the characters in Virtual Terminal.</a:t>
            </a:r>
          </a:p>
          <a:p>
            <a:endParaRPr lang="en-GB"/>
          </a:p>
          <a:p>
            <a:endParaRPr lang="en-GB"/>
          </a:p>
        </p:txBody>
      </p:sp>
      <p:pic>
        <p:nvPicPr>
          <p:cNvPr id="4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xmlns="" id="{D16A8451-AD0D-4595-BDE3-30688F3CB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427" y="182847"/>
            <a:ext cx="3235712" cy="237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975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58349D1-13F5-4777-AB7F-3289C9C7A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398921"/>
            <a:ext cx="9493250" cy="577327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For 'n' registered voters, display the candidates list.</a:t>
            </a:r>
          </a:p>
          <a:p>
            <a:r>
              <a:rPr lang="en-GB"/>
              <a:t>Get the votes from each of the voters and add up the vote count for every candidate.</a:t>
            </a:r>
          </a:p>
          <a:p>
            <a:r>
              <a:rPr lang="en-GB"/>
              <a:t>After the last vote is cast , run condition to check which candidate had the most votes.</a:t>
            </a:r>
          </a:p>
          <a:p>
            <a:r>
              <a:rPr lang="en-GB"/>
              <a:t>Using UART0, transmit the details of the winner to the virtual terminal.</a:t>
            </a:r>
          </a:p>
        </p:txBody>
      </p:sp>
    </p:spTree>
    <p:extLst>
      <p:ext uri="{BB962C8B-B14F-4D97-AF65-F5344CB8AC3E}">
        <p14:creationId xmlns:p14="http://schemas.microsoft.com/office/powerpoint/2010/main" val="2161161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70C1F2-1716-4EF8-B09C-626C4E075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4908A7F-97B3-48FA-B6EB-92DECDBC5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The code assumes that the number of Registered Voters has been pre-determined by the Election Officers beforehand. </a:t>
            </a:r>
            <a:endParaRPr lang="en-US"/>
          </a:p>
          <a:p>
            <a:r>
              <a:rPr lang="en-GB"/>
              <a:t>The assumed number of registered candidates contesting in the election is 4. </a:t>
            </a:r>
          </a:p>
          <a:p>
            <a:pPr lvl="1"/>
            <a:r>
              <a:rPr lang="en-GB"/>
              <a:t>Additional blocks of code can be added in for every new candidate registered as per Election Commission Rules. </a:t>
            </a:r>
          </a:p>
          <a:p>
            <a:pPr lvl="1"/>
            <a:r>
              <a:rPr lang="en-GB"/>
              <a:t>Provisions in the EVM are modified accordingly. </a:t>
            </a:r>
          </a:p>
          <a:p>
            <a:r>
              <a:rPr lang="en-GB"/>
              <a:t>NOTA(NONE OF THE ABOVE) option available on the EVM is assumed to be Candidate 4 here.</a:t>
            </a:r>
          </a:p>
          <a:p>
            <a:r>
              <a:rPr lang="en-GB"/>
              <a:t>Due Procedure regarding enforcement of Model Election Rules are followed.</a:t>
            </a:r>
          </a:p>
        </p:txBody>
      </p:sp>
    </p:spTree>
    <p:extLst>
      <p:ext uri="{BB962C8B-B14F-4D97-AF65-F5344CB8AC3E}">
        <p14:creationId xmlns:p14="http://schemas.microsoft.com/office/powerpoint/2010/main" val="184760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7">
            <a:extLst>
              <a:ext uri="{FF2B5EF4-FFF2-40B4-BE49-F238E27FC236}">
                <a16:creationId xmlns:a16="http://schemas.microsoft.com/office/drawing/2014/main" xmlns="" id="{23F5135F-115E-423C-BE4A-B56C35DC9F3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xmlns="" id="{82C1E318-0F1F-4920-8C7D-FBAC66631B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xmlns="" id="{DE4A7237-B6EB-4FB7-8B68-7C27438D47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xmlns="" id="{84E00FDE-0838-4B5B-A782-6B6C92DB0A8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Oval 69">
              <a:extLst>
                <a:ext uri="{FF2B5EF4-FFF2-40B4-BE49-F238E27FC236}">
                  <a16:creationId xmlns:a16="http://schemas.microsoft.com/office/drawing/2014/main" xmlns="" id="{2BC1B2F3-8E83-4A70-B103-979C67EECE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66" name="Rectangle 73">
            <a:extLst>
              <a:ext uri="{FF2B5EF4-FFF2-40B4-BE49-F238E27FC236}">
                <a16:creationId xmlns:a16="http://schemas.microsoft.com/office/drawing/2014/main" xmlns="" id="{58AB3599-B0E3-4E63-988D-82B4B5A611E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FBAA88-0D4B-4D63-AAF3-D681D3B56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034" y="2456181"/>
            <a:ext cx="3872754" cy="1521256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/>
              <a:t>CIRCUIT DIAGRAM</a:t>
            </a:r>
          </a:p>
        </p:txBody>
      </p:sp>
      <p:grpSp>
        <p:nvGrpSpPr>
          <p:cNvPr id="67" name="Group 75">
            <a:extLst>
              <a:ext uri="{FF2B5EF4-FFF2-40B4-BE49-F238E27FC236}">
                <a16:creationId xmlns:a16="http://schemas.microsoft.com/office/drawing/2014/main" xmlns="" id="{37574DA2-E254-4D05-A611-7C09A6499B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xmlns="" id="{CCFEC35B-EAE8-44CC-BB7D-C23DA38771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xmlns="" id="{8E146268-2E70-4F07-9F2B-59085B6F4FA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9">
                <a:extLst>
                  <a:ext uri="{FF2B5EF4-FFF2-40B4-BE49-F238E27FC236}">
                    <a16:creationId xmlns:a16="http://schemas.microsoft.com/office/drawing/2014/main" xmlns="" id="{F7B73337-CC95-4F8B-B1E1-A3FB3F27D69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5" name="Oval 77">
              <a:extLst>
                <a:ext uri="{FF2B5EF4-FFF2-40B4-BE49-F238E27FC236}">
                  <a16:creationId xmlns:a16="http://schemas.microsoft.com/office/drawing/2014/main" xmlns="" id="{E9325983-4975-4C3F-8C1C-B1AE5C03FC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4">
            <a:extLst>
              <a:ext uri="{FF2B5EF4-FFF2-40B4-BE49-F238E27FC236}">
                <a16:creationId xmlns:a16="http://schemas.microsoft.com/office/drawing/2014/main" xmlns="" id="{831E3A77-AE04-4504-971B-A710498B3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024" y="105143"/>
            <a:ext cx="8353813" cy="663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113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C5DEB5-F1F6-4CC7-B46B-9A1DFB764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LIMITATIONS AND SCOPE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03B5C5C-7046-4518-A009-3E408C304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More security procedures could be added in the code, verifying the authenticity of Counting Officers and preventing tampering of the EVM.</a:t>
            </a:r>
          </a:p>
          <a:p>
            <a:r>
              <a:rPr lang="en-GB"/>
              <a:t>Since a 16x2 LCD is being used, the votes of all the candidates cannot be shown simultaneously.</a:t>
            </a:r>
          </a:p>
          <a:p>
            <a:r>
              <a:rPr lang="en-GB"/>
              <a:t>Large number of candidates results in many buttons used, but the number of lines are fixed.</a:t>
            </a:r>
          </a:p>
          <a:p>
            <a:r>
              <a:rPr lang="en-GB"/>
              <a:t>Votes of the candidates could be concealed in the LCD Display to prevent unnecessary influencing of voters.</a:t>
            </a:r>
          </a:p>
        </p:txBody>
      </p:sp>
    </p:spTree>
    <p:extLst>
      <p:ext uri="{BB962C8B-B14F-4D97-AF65-F5344CB8AC3E}">
        <p14:creationId xmlns:p14="http://schemas.microsoft.com/office/powerpoint/2010/main" val="948537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7">
            <a:extLst>
              <a:ext uri="{FF2B5EF4-FFF2-40B4-BE49-F238E27FC236}">
                <a16:creationId xmlns:a16="http://schemas.microsoft.com/office/drawing/2014/main" xmlns="" id="{23F5135F-115E-423C-BE4A-B56C35DC9F3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82C1E318-0F1F-4920-8C7D-FBAC66631B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DE4A7237-B6EB-4FB7-8B68-7C27438D47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84E00FDE-0838-4B5B-A782-6B6C92DB0A8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2BC1B2F3-8E83-4A70-B103-979C67EECE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6" name="Rectangle 13">
            <a:extLst>
              <a:ext uri="{FF2B5EF4-FFF2-40B4-BE49-F238E27FC236}">
                <a16:creationId xmlns:a16="http://schemas.microsoft.com/office/drawing/2014/main" xmlns="" id="{820014EA-FA79-436A-9FB9-F3F66E34741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5">
            <a:extLst>
              <a:ext uri="{FF2B5EF4-FFF2-40B4-BE49-F238E27FC236}">
                <a16:creationId xmlns:a16="http://schemas.microsoft.com/office/drawing/2014/main" xmlns="" id="{DEAF34AB-AE16-45B5-ABC1-801F062234F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3">
            <a:extLst>
              <a:ext uri="{FF2B5EF4-FFF2-40B4-BE49-F238E27FC236}">
                <a16:creationId xmlns:a16="http://schemas.microsoft.com/office/drawing/2014/main" xmlns="" id="{7CD04678-BD71-4A69-8D40-A0EDEB46CC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alphaModFix amt="84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7">
            <a:extLst>
              <a:ext uri="{FF2B5EF4-FFF2-40B4-BE49-F238E27FC236}">
                <a16:creationId xmlns:a16="http://schemas.microsoft.com/office/drawing/2014/main" xmlns="" id="{91080BBA-334D-47E7-984F-354D2ADEEB5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-859220" y="859221"/>
            <a:ext cx="6858000" cy="5139558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BEAF48-66D3-491D-BD55-013753579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8790" y="2096536"/>
            <a:ext cx="6777540" cy="217327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9400" i="1" kern="1200">
                <a:solidFill>
                  <a:srgbClr val="000000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rPr>
              <a:t>THANK YOU!</a:t>
            </a:r>
          </a:p>
        </p:txBody>
      </p:sp>
      <p:grpSp>
        <p:nvGrpSpPr>
          <p:cNvPr id="17" name="Group 19">
            <a:extLst>
              <a:ext uri="{FF2B5EF4-FFF2-40B4-BE49-F238E27FC236}">
                <a16:creationId xmlns:a16="http://schemas.microsoft.com/office/drawing/2014/main" xmlns="" id="{F3833EC7-7DA5-445E-A06F-61263A85ED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xmlns="" id="{D3B20763-0B7D-4F31-A64F-006F366093D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77051088-813C-4278-AC7C-F116901DBF6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60E20E28-B404-48AB-B511-8EA7D82B262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xmlns="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xmlns="" id="{5C3966B9-56D5-42A7-84B1-CC398508DA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8816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treetscapeVTI">
  <a:themeElements>
    <a:clrScheme name="Streetscape2">
      <a:dk1>
        <a:sysClr val="windowText" lastClr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142</Words>
  <Application>Microsoft Office PowerPoint</Application>
  <PresentationFormat>Widescreen</PresentationFormat>
  <Paragraphs>35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 Light</vt:lpstr>
      <vt:lpstr>Consolas</vt:lpstr>
      <vt:lpstr>Franklin Gothic Heavy</vt:lpstr>
      <vt:lpstr>StreetscapeVTI</vt:lpstr>
      <vt:lpstr>Electronic Voting Machine GROUP 6</vt:lpstr>
      <vt:lpstr>INTRODUCTION</vt:lpstr>
      <vt:lpstr>EVM</vt:lpstr>
      <vt:lpstr>ALGORITHM</vt:lpstr>
      <vt:lpstr>PowerPoint Presentation</vt:lpstr>
      <vt:lpstr>ASSUMPTIONS</vt:lpstr>
      <vt:lpstr>CIRCUIT DIAGRAM</vt:lpstr>
      <vt:lpstr>LIMITATIONS AND SCOPE FOR IMPROVEMENT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Windows User</cp:lastModifiedBy>
  <cp:revision>2</cp:revision>
  <dcterms:created xsi:type="dcterms:W3CDTF">2022-01-08T06:29:49Z</dcterms:created>
  <dcterms:modified xsi:type="dcterms:W3CDTF">2023-08-05T09:11:38Z</dcterms:modified>
</cp:coreProperties>
</file>

<file path=docProps/thumbnail.jpeg>
</file>